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56" r:id="rId5"/>
    <p:sldId id="258" r:id="rId6"/>
    <p:sldId id="309" r:id="rId7"/>
    <p:sldId id="278" r:id="rId8"/>
    <p:sldId id="279" r:id="rId9"/>
    <p:sldId id="260" r:id="rId10"/>
    <p:sldId id="310" r:id="rId11"/>
    <p:sldId id="262" r:id="rId12"/>
    <p:sldId id="263" r:id="rId13"/>
    <p:sldId id="264" r:id="rId14"/>
    <p:sldId id="266" r:id="rId15"/>
    <p:sldId id="268" r:id="rId16"/>
    <p:sldId id="269" r:id="rId17"/>
    <p:sldId id="270" r:id="rId18"/>
    <p:sldId id="311" r:id="rId19"/>
    <p:sldId id="271" r:id="rId20"/>
    <p:sldId id="272" r:id="rId21"/>
    <p:sldId id="273" r:id="rId22"/>
    <p:sldId id="312" r:id="rId23"/>
    <p:sldId id="274" r:id="rId24"/>
    <p:sldId id="280" r:id="rId25"/>
    <p:sldId id="313" r:id="rId26"/>
    <p:sldId id="275" r:id="rId27"/>
    <p:sldId id="281" r:id="rId28"/>
    <p:sldId id="276" r:id="rId29"/>
    <p:sldId id="282" r:id="rId30"/>
    <p:sldId id="277" r:id="rId31"/>
    <p:sldId id="308" r:id="rId32"/>
    <p:sldId id="30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Alearney, Ann" initials="MA" lastIdx="7" clrIdx="0">
    <p:extLst>
      <p:ext uri="{19B8F6BF-5375-455C-9EA6-DF929625EA0E}">
        <p15:presenceInfo xmlns:p15="http://schemas.microsoft.com/office/powerpoint/2012/main" userId="S::mcal07@osumc.edu::ab08c033-6253-477c-829c-9160fe7322ab" providerId="AD"/>
      </p:ext>
    </p:extLst>
  </p:cmAuthor>
  <p:cmAuthor id="2" name="Rush, Laura" initials="RL" lastIdx="10" clrIdx="1">
    <p:extLst>
      <p:ext uri="{19B8F6BF-5375-455C-9EA6-DF929625EA0E}">
        <p15:presenceInfo xmlns:p15="http://schemas.microsoft.com/office/powerpoint/2012/main" userId="S::rush02@osumc.edu::1a8950a4-f00a-47b2-bb7f-9f3d383a4afe" providerId="AD"/>
      </p:ext>
    </p:extLst>
  </p:cmAuthor>
  <p:cmAuthor id="3" name="Griesenbrock, Tyler" initials="GT" lastIdx="12" clrIdx="2">
    <p:extLst>
      <p:ext uri="{19B8F6BF-5375-455C-9EA6-DF929625EA0E}">
        <p15:presenceInfo xmlns:p15="http://schemas.microsoft.com/office/powerpoint/2012/main" userId="S::grie40@osumc.edu::2c03e51f-3ebb-472e-ad4d-1f2b78da24b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34"/>
    <p:restoredTop sz="86382"/>
  </p:normalViewPr>
  <p:slideViewPr>
    <p:cSldViewPr snapToGrid="0" snapToObjects="1" showGuides="1">
      <p:cViewPr varScale="1">
        <p:scale>
          <a:sx n="94" d="100"/>
          <a:sy n="94" d="100"/>
        </p:scale>
        <p:origin x="200" y="5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iesenbrock, Tyler" userId="2c03e51f-3ebb-472e-ad4d-1f2b78da24b9" providerId="ADAL" clId="{2F6F81FC-793E-534E-9FCD-7D1639B8AB99}"/>
    <pc:docChg chg="undo redo custSel addSld delSld modSld sldOrd">
      <pc:chgData name="Griesenbrock, Tyler" userId="2c03e51f-3ebb-472e-ad4d-1f2b78da24b9" providerId="ADAL" clId="{2F6F81FC-793E-534E-9FCD-7D1639B8AB99}" dt="2021-08-19T22:00:06.984" v="1151" actId="20577"/>
      <pc:docMkLst>
        <pc:docMk/>
      </pc:docMkLst>
      <pc:sldChg chg="addSp delSp modSp mod addCm">
        <pc:chgData name="Griesenbrock, Tyler" userId="2c03e51f-3ebb-472e-ad4d-1f2b78da24b9" providerId="ADAL" clId="{2F6F81FC-793E-534E-9FCD-7D1639B8AB99}" dt="2021-08-04T19:11:07.592" v="4" actId="1589"/>
        <pc:sldMkLst>
          <pc:docMk/>
          <pc:sldMk cId="677629843" sldId="256"/>
        </pc:sldMkLst>
        <pc:spChg chg="mod">
          <ac:chgData name="Griesenbrock, Tyler" userId="2c03e51f-3ebb-472e-ad4d-1f2b78da24b9" providerId="ADAL" clId="{2F6F81FC-793E-534E-9FCD-7D1639B8AB99}" dt="2021-08-04T19:11:00.947" v="3" actId="14100"/>
          <ac:spMkLst>
            <pc:docMk/>
            <pc:sldMk cId="677629843" sldId="256"/>
            <ac:spMk id="2" creationId="{1BC59270-5210-2043-A527-9F7686739421}"/>
          </ac:spMkLst>
        </pc:spChg>
        <pc:spChg chg="del">
          <ac:chgData name="Griesenbrock, Tyler" userId="2c03e51f-3ebb-472e-ad4d-1f2b78da24b9" providerId="ADAL" clId="{2F6F81FC-793E-534E-9FCD-7D1639B8AB99}" dt="2021-08-04T19:10:56.305" v="0" actId="478"/>
          <ac:spMkLst>
            <pc:docMk/>
            <pc:sldMk cId="677629843" sldId="256"/>
            <ac:spMk id="3" creationId="{09552E86-EF29-2143-83EC-B4BBBE02DA9F}"/>
          </ac:spMkLst>
        </pc:spChg>
        <pc:spChg chg="add del mod">
          <ac:chgData name="Griesenbrock, Tyler" userId="2c03e51f-3ebb-472e-ad4d-1f2b78da24b9" providerId="ADAL" clId="{2F6F81FC-793E-534E-9FCD-7D1639B8AB99}" dt="2021-08-04T19:10:57.892" v="2" actId="478"/>
          <ac:spMkLst>
            <pc:docMk/>
            <pc:sldMk cId="677629843" sldId="256"/>
            <ac:spMk id="5" creationId="{0161EAB4-83A6-FA45-9D65-BF721C326EC0}"/>
          </ac:spMkLst>
        </pc:spChg>
      </pc:sldChg>
      <pc:sldChg chg="addSp delSp modSp mod">
        <pc:chgData name="Griesenbrock, Tyler" userId="2c03e51f-3ebb-472e-ad4d-1f2b78da24b9" providerId="ADAL" clId="{2F6F81FC-793E-534E-9FCD-7D1639B8AB99}" dt="2021-08-19T19:54:28.769" v="972" actId="20577"/>
        <pc:sldMkLst>
          <pc:docMk/>
          <pc:sldMk cId="1124577042" sldId="258"/>
        </pc:sldMkLst>
        <pc:spChg chg="mod">
          <ac:chgData name="Griesenbrock, Tyler" userId="2c03e51f-3ebb-472e-ad4d-1f2b78da24b9" providerId="ADAL" clId="{2F6F81FC-793E-534E-9FCD-7D1639B8AB99}" dt="2021-08-19T19:54:28.769" v="972" actId="20577"/>
          <ac:spMkLst>
            <pc:docMk/>
            <pc:sldMk cId="1124577042" sldId="258"/>
            <ac:spMk id="2" creationId="{BE9929E9-FBB3-1049-B5F7-D0D77A8D9341}"/>
          </ac:spMkLst>
        </pc:spChg>
        <pc:spChg chg="mod">
          <ac:chgData name="Griesenbrock, Tyler" userId="2c03e51f-3ebb-472e-ad4d-1f2b78da24b9" providerId="ADAL" clId="{2F6F81FC-793E-534E-9FCD-7D1639B8AB99}" dt="2021-08-04T19:56:56.804" v="6" actId="20577"/>
          <ac:spMkLst>
            <pc:docMk/>
            <pc:sldMk cId="1124577042" sldId="258"/>
            <ac:spMk id="3" creationId="{0EF409E0-7785-4B46-B253-8D3D73FDFE90}"/>
          </ac:spMkLst>
        </pc:spChg>
        <pc:spChg chg="mod">
          <ac:chgData name="Griesenbrock, Tyler" userId="2c03e51f-3ebb-472e-ad4d-1f2b78da24b9" providerId="ADAL" clId="{2F6F81FC-793E-534E-9FCD-7D1639B8AB99}" dt="2021-08-04T20:55:17.302" v="310" actId="20577"/>
          <ac:spMkLst>
            <pc:docMk/>
            <pc:sldMk cId="1124577042" sldId="258"/>
            <ac:spMk id="4" creationId="{66EC7153-1BED-BD4B-A36B-31E30708C440}"/>
          </ac:spMkLst>
        </pc:spChg>
        <pc:spChg chg="mod">
          <ac:chgData name="Griesenbrock, Tyler" userId="2c03e51f-3ebb-472e-ad4d-1f2b78da24b9" providerId="ADAL" clId="{2F6F81FC-793E-534E-9FCD-7D1639B8AB99}" dt="2021-08-04T20:56:34.352" v="428" actId="20577"/>
          <ac:spMkLst>
            <pc:docMk/>
            <pc:sldMk cId="1124577042" sldId="258"/>
            <ac:spMk id="5" creationId="{C228DB68-AF34-6D44-9607-367BFA5B64D9}"/>
          </ac:spMkLst>
        </pc:spChg>
        <pc:spChg chg="del mod">
          <ac:chgData name="Griesenbrock, Tyler" userId="2c03e51f-3ebb-472e-ad4d-1f2b78da24b9" providerId="ADAL" clId="{2F6F81FC-793E-534E-9FCD-7D1639B8AB99}" dt="2021-08-04T20:57:16.206" v="430" actId="478"/>
          <ac:spMkLst>
            <pc:docMk/>
            <pc:sldMk cId="1124577042" sldId="258"/>
            <ac:spMk id="6" creationId="{84924F69-F41F-E443-9640-6359AF04C1BF}"/>
          </ac:spMkLst>
        </pc:spChg>
        <pc:spChg chg="add del mod">
          <ac:chgData name="Griesenbrock, Tyler" userId="2c03e51f-3ebb-472e-ad4d-1f2b78da24b9" providerId="ADAL" clId="{2F6F81FC-793E-534E-9FCD-7D1639B8AB99}" dt="2021-08-04T20:57:17.810" v="431" actId="478"/>
          <ac:spMkLst>
            <pc:docMk/>
            <pc:sldMk cId="1124577042" sldId="258"/>
            <ac:spMk id="8" creationId="{63B23069-9CD0-DC43-A590-E18D7633BAF1}"/>
          </ac:spMkLst>
        </pc:spChg>
      </pc:sldChg>
      <pc:sldChg chg="addSp delSp modSp del mod ord">
        <pc:chgData name="Griesenbrock, Tyler" userId="2c03e51f-3ebb-472e-ad4d-1f2b78da24b9" providerId="ADAL" clId="{2F6F81FC-793E-534E-9FCD-7D1639B8AB99}" dt="2021-08-04T20:01:56.495" v="47" actId="2696"/>
        <pc:sldMkLst>
          <pc:docMk/>
          <pc:sldMk cId="1204766978" sldId="259"/>
        </pc:sldMkLst>
        <pc:spChg chg="mod">
          <ac:chgData name="Griesenbrock, Tyler" userId="2c03e51f-3ebb-472e-ad4d-1f2b78da24b9" providerId="ADAL" clId="{2F6F81FC-793E-534E-9FCD-7D1639B8AB99}" dt="2021-08-04T19:57:27.272" v="16" actId="20577"/>
          <ac:spMkLst>
            <pc:docMk/>
            <pc:sldMk cId="1204766978" sldId="259"/>
            <ac:spMk id="2" creationId="{7ADA59AA-95FA-124B-B930-E4A471DA6015}"/>
          </ac:spMkLst>
        </pc:spChg>
        <pc:spChg chg="del">
          <ac:chgData name="Griesenbrock, Tyler" userId="2c03e51f-3ebb-472e-ad4d-1f2b78da24b9" providerId="ADAL" clId="{2F6F81FC-793E-534E-9FCD-7D1639B8AB99}" dt="2021-08-04T19:58:13.267" v="20" actId="478"/>
          <ac:spMkLst>
            <pc:docMk/>
            <pc:sldMk cId="1204766978" sldId="259"/>
            <ac:spMk id="3" creationId="{8D729233-AB51-764A-AFEA-CF2F4D6BB092}"/>
          </ac:spMkLst>
        </pc:spChg>
        <pc:spChg chg="mod">
          <ac:chgData name="Griesenbrock, Tyler" userId="2c03e51f-3ebb-472e-ad4d-1f2b78da24b9" providerId="ADAL" clId="{2F6F81FC-793E-534E-9FCD-7D1639B8AB99}" dt="2021-08-04T20:01:45.979" v="43" actId="27636"/>
          <ac:spMkLst>
            <pc:docMk/>
            <pc:sldMk cId="1204766978" sldId="259"/>
            <ac:spMk id="4" creationId="{E3AB236A-DFE3-6442-8834-3D03D23181D1}"/>
          </ac:spMkLst>
        </pc:spChg>
        <pc:spChg chg="del">
          <ac:chgData name="Griesenbrock, Tyler" userId="2c03e51f-3ebb-472e-ad4d-1f2b78da24b9" providerId="ADAL" clId="{2F6F81FC-793E-534E-9FCD-7D1639B8AB99}" dt="2021-08-04T19:58:14.457" v="21" actId="478"/>
          <ac:spMkLst>
            <pc:docMk/>
            <pc:sldMk cId="1204766978" sldId="259"/>
            <ac:spMk id="5" creationId="{59AA31F5-9091-5943-9365-8139770D9484}"/>
          </ac:spMkLst>
        </pc:spChg>
        <pc:spChg chg="add del mod">
          <ac:chgData name="Griesenbrock, Tyler" userId="2c03e51f-3ebb-472e-ad4d-1f2b78da24b9" providerId="ADAL" clId="{2F6F81FC-793E-534E-9FCD-7D1639B8AB99}" dt="2021-08-04T19:58:15.307" v="22" actId="478"/>
          <ac:spMkLst>
            <pc:docMk/>
            <pc:sldMk cId="1204766978" sldId="259"/>
            <ac:spMk id="7" creationId="{077909F1-8918-804C-B94D-4FC5385465A9}"/>
          </ac:spMkLst>
        </pc:spChg>
      </pc:sldChg>
      <pc:sldChg chg="modSp mod addCm">
        <pc:chgData name="Griesenbrock, Tyler" userId="2c03e51f-3ebb-472e-ad4d-1f2b78da24b9" providerId="ADAL" clId="{2F6F81FC-793E-534E-9FCD-7D1639B8AB99}" dt="2021-08-05T20:04:48.896" v="879" actId="20577"/>
        <pc:sldMkLst>
          <pc:docMk/>
          <pc:sldMk cId="1314890251" sldId="260"/>
        </pc:sldMkLst>
        <pc:spChg chg="mod">
          <ac:chgData name="Griesenbrock, Tyler" userId="2c03e51f-3ebb-472e-ad4d-1f2b78da24b9" providerId="ADAL" clId="{2F6F81FC-793E-534E-9FCD-7D1639B8AB99}" dt="2021-08-05T19:42:01.336" v="763" actId="207"/>
          <ac:spMkLst>
            <pc:docMk/>
            <pc:sldMk cId="1314890251" sldId="260"/>
            <ac:spMk id="2" creationId="{7ADA59AA-95FA-124B-B930-E4A471DA6015}"/>
          </ac:spMkLst>
        </pc:spChg>
        <pc:spChg chg="mod">
          <ac:chgData name="Griesenbrock, Tyler" userId="2c03e51f-3ebb-472e-ad4d-1f2b78da24b9" providerId="ADAL" clId="{2F6F81FC-793E-534E-9FCD-7D1639B8AB99}" dt="2021-08-05T20:04:48.896" v="879" actId="20577"/>
          <ac:spMkLst>
            <pc:docMk/>
            <pc:sldMk cId="1314890251" sldId="260"/>
            <ac:spMk id="3" creationId="{8D729233-AB51-764A-AFEA-CF2F4D6BB092}"/>
          </ac:spMkLst>
        </pc:spChg>
        <pc:spChg chg="mod">
          <ac:chgData name="Griesenbrock, Tyler" userId="2c03e51f-3ebb-472e-ad4d-1f2b78da24b9" providerId="ADAL" clId="{2F6F81FC-793E-534E-9FCD-7D1639B8AB99}" dt="2021-08-04T21:05:02.139" v="509" actId="2710"/>
          <ac:spMkLst>
            <pc:docMk/>
            <pc:sldMk cId="1314890251" sldId="260"/>
            <ac:spMk id="7" creationId="{FB2D9B34-3FAE-1C45-871F-70128DECBBB4}"/>
          </ac:spMkLst>
        </pc:spChg>
      </pc:sldChg>
      <pc:sldChg chg="modSp mod">
        <pc:chgData name="Griesenbrock, Tyler" userId="2c03e51f-3ebb-472e-ad4d-1f2b78da24b9" providerId="ADAL" clId="{2F6F81FC-793E-534E-9FCD-7D1639B8AB99}" dt="2021-08-19T20:01:10.250" v="974" actId="20577"/>
        <pc:sldMkLst>
          <pc:docMk/>
          <pc:sldMk cId="565727351" sldId="262"/>
        </pc:sldMkLst>
        <pc:spChg chg="mod">
          <ac:chgData name="Griesenbrock, Tyler" userId="2c03e51f-3ebb-472e-ad4d-1f2b78da24b9" providerId="ADAL" clId="{2F6F81FC-793E-534E-9FCD-7D1639B8AB99}" dt="2021-08-04T20:55:50.960" v="363" actId="207"/>
          <ac:spMkLst>
            <pc:docMk/>
            <pc:sldMk cId="565727351" sldId="262"/>
            <ac:spMk id="2" creationId="{F79E5850-64AA-354B-BF22-3389A3C6EC3C}"/>
          </ac:spMkLst>
        </pc:spChg>
        <pc:spChg chg="mod">
          <ac:chgData name="Griesenbrock, Tyler" userId="2c03e51f-3ebb-472e-ad4d-1f2b78da24b9" providerId="ADAL" clId="{2F6F81FC-793E-534E-9FCD-7D1639B8AB99}" dt="2021-08-19T20:01:10.250" v="974" actId="20577"/>
          <ac:spMkLst>
            <pc:docMk/>
            <pc:sldMk cId="565727351" sldId="262"/>
            <ac:spMk id="3" creationId="{FAE10FA5-164F-234C-9D30-25E1C2596C75}"/>
          </ac:spMkLst>
        </pc:spChg>
        <pc:picChg chg="mod">
          <ac:chgData name="Griesenbrock, Tyler" userId="2c03e51f-3ebb-472e-ad4d-1f2b78da24b9" providerId="ADAL" clId="{2F6F81FC-793E-534E-9FCD-7D1639B8AB99}" dt="2021-08-04T21:05:29.614" v="515" actId="1076"/>
          <ac:picMkLst>
            <pc:docMk/>
            <pc:sldMk cId="565727351" sldId="262"/>
            <ac:picMk id="5" creationId="{A8CE685F-C2E0-0945-AB25-68D886EB5546}"/>
          </ac:picMkLst>
        </pc:picChg>
      </pc:sldChg>
      <pc:sldChg chg="modSp mod">
        <pc:chgData name="Griesenbrock, Tyler" userId="2c03e51f-3ebb-472e-ad4d-1f2b78da24b9" providerId="ADAL" clId="{2F6F81FC-793E-534E-9FCD-7D1639B8AB99}" dt="2021-08-05T19:42:05.256" v="764" actId="207"/>
        <pc:sldMkLst>
          <pc:docMk/>
          <pc:sldMk cId="3132755928" sldId="263"/>
        </pc:sldMkLst>
        <pc:spChg chg="mod">
          <ac:chgData name="Griesenbrock, Tyler" userId="2c03e51f-3ebb-472e-ad4d-1f2b78da24b9" providerId="ADAL" clId="{2F6F81FC-793E-534E-9FCD-7D1639B8AB99}" dt="2021-08-05T19:42:05.256" v="764" actId="207"/>
          <ac:spMkLst>
            <pc:docMk/>
            <pc:sldMk cId="3132755928" sldId="263"/>
            <ac:spMk id="2" creationId="{C4EBA154-4A41-A24A-872C-447A28793647}"/>
          </ac:spMkLst>
        </pc:spChg>
        <pc:spChg chg="mod">
          <ac:chgData name="Griesenbrock, Tyler" userId="2c03e51f-3ebb-472e-ad4d-1f2b78da24b9" providerId="ADAL" clId="{2F6F81FC-793E-534E-9FCD-7D1639B8AB99}" dt="2021-08-04T21:04:13.619" v="495" actId="2710"/>
          <ac:spMkLst>
            <pc:docMk/>
            <pc:sldMk cId="3132755928" sldId="263"/>
            <ac:spMk id="3" creationId="{6B9469A8-6DC1-8747-9F79-4B934759C15B}"/>
          </ac:spMkLst>
        </pc:spChg>
        <pc:picChg chg="mod">
          <ac:chgData name="Griesenbrock, Tyler" userId="2c03e51f-3ebb-472e-ad4d-1f2b78da24b9" providerId="ADAL" clId="{2F6F81FC-793E-534E-9FCD-7D1639B8AB99}" dt="2021-08-04T21:05:39.021" v="516" actId="1076"/>
          <ac:picMkLst>
            <pc:docMk/>
            <pc:sldMk cId="3132755928" sldId="263"/>
            <ac:picMk id="5" creationId="{B02F808B-8D0A-744C-AE29-2C025E735451}"/>
          </ac:picMkLst>
        </pc:picChg>
      </pc:sldChg>
      <pc:sldChg chg="delSp modSp mod">
        <pc:chgData name="Griesenbrock, Tyler" userId="2c03e51f-3ebb-472e-ad4d-1f2b78da24b9" providerId="ADAL" clId="{2F6F81FC-793E-534E-9FCD-7D1639B8AB99}" dt="2021-08-05T20:20:14.609" v="885" actId="20577"/>
        <pc:sldMkLst>
          <pc:docMk/>
          <pc:sldMk cId="3959834037" sldId="264"/>
        </pc:sldMkLst>
        <pc:spChg chg="mod">
          <ac:chgData name="Griesenbrock, Tyler" userId="2c03e51f-3ebb-472e-ad4d-1f2b78da24b9" providerId="ADAL" clId="{2F6F81FC-793E-534E-9FCD-7D1639B8AB99}" dt="2021-08-05T19:42:07.744" v="765" actId="207"/>
          <ac:spMkLst>
            <pc:docMk/>
            <pc:sldMk cId="3959834037" sldId="264"/>
            <ac:spMk id="2" creationId="{36144638-C74E-724B-BC0E-7057764C1E4B}"/>
          </ac:spMkLst>
        </pc:spChg>
        <pc:spChg chg="mod">
          <ac:chgData name="Griesenbrock, Tyler" userId="2c03e51f-3ebb-472e-ad4d-1f2b78da24b9" providerId="ADAL" clId="{2F6F81FC-793E-534E-9FCD-7D1639B8AB99}" dt="2021-08-05T20:20:14.609" v="885" actId="20577"/>
          <ac:spMkLst>
            <pc:docMk/>
            <pc:sldMk cId="3959834037" sldId="264"/>
            <ac:spMk id="3" creationId="{F0B5A498-138A-1445-A3FB-4AB7C7F704FD}"/>
          </ac:spMkLst>
        </pc:spChg>
        <pc:picChg chg="del">
          <ac:chgData name="Griesenbrock, Tyler" userId="2c03e51f-3ebb-472e-ad4d-1f2b78da24b9" providerId="ADAL" clId="{2F6F81FC-793E-534E-9FCD-7D1639B8AB99}" dt="2021-08-04T21:00:52.359" v="447" actId="478"/>
          <ac:picMkLst>
            <pc:docMk/>
            <pc:sldMk cId="3959834037" sldId="264"/>
            <ac:picMk id="5" creationId="{698E8205-1768-094F-B0EB-C90337A24624}"/>
          </ac:picMkLst>
        </pc:picChg>
      </pc:sldChg>
      <pc:sldChg chg="addSp modSp mod addCm">
        <pc:chgData name="Griesenbrock, Tyler" userId="2c03e51f-3ebb-472e-ad4d-1f2b78da24b9" providerId="ADAL" clId="{2F6F81FC-793E-534E-9FCD-7D1639B8AB99}" dt="2021-08-19T20:12:21.500" v="1062" actId="14100"/>
        <pc:sldMkLst>
          <pc:docMk/>
          <pc:sldMk cId="4254771917" sldId="266"/>
        </pc:sldMkLst>
        <pc:spChg chg="mod">
          <ac:chgData name="Griesenbrock, Tyler" userId="2c03e51f-3ebb-472e-ad4d-1f2b78da24b9" providerId="ADAL" clId="{2F6F81FC-793E-534E-9FCD-7D1639B8AB99}" dt="2021-08-05T19:42:09.800" v="766" actId="207"/>
          <ac:spMkLst>
            <pc:docMk/>
            <pc:sldMk cId="4254771917" sldId="266"/>
            <ac:spMk id="2" creationId="{C6B66DE6-7586-F241-B2C2-DCFC0836078D}"/>
          </ac:spMkLst>
        </pc:spChg>
        <pc:spChg chg="mod">
          <ac:chgData name="Griesenbrock, Tyler" userId="2c03e51f-3ebb-472e-ad4d-1f2b78da24b9" providerId="ADAL" clId="{2F6F81FC-793E-534E-9FCD-7D1639B8AB99}" dt="2021-08-19T20:11:05.541" v="1044" actId="1036"/>
          <ac:spMkLst>
            <pc:docMk/>
            <pc:sldMk cId="4254771917" sldId="266"/>
            <ac:spMk id="3" creationId="{ACAEAC40-8C4F-3E47-8167-3EB58562F533}"/>
          </ac:spMkLst>
        </pc:spChg>
        <pc:spChg chg="mod">
          <ac:chgData name="Griesenbrock, Tyler" userId="2c03e51f-3ebb-472e-ad4d-1f2b78da24b9" providerId="ADAL" clId="{2F6F81FC-793E-534E-9FCD-7D1639B8AB99}" dt="2021-08-19T20:11:05.541" v="1044" actId="1036"/>
          <ac:spMkLst>
            <pc:docMk/>
            <pc:sldMk cId="4254771917" sldId="266"/>
            <ac:spMk id="4" creationId="{77879AD6-55EA-C645-8BA1-4C828EA08AFF}"/>
          </ac:spMkLst>
        </pc:spChg>
        <pc:spChg chg="mod">
          <ac:chgData name="Griesenbrock, Tyler" userId="2c03e51f-3ebb-472e-ad4d-1f2b78da24b9" providerId="ADAL" clId="{2F6F81FC-793E-534E-9FCD-7D1639B8AB99}" dt="2021-08-19T20:11:05.541" v="1044" actId="1036"/>
          <ac:spMkLst>
            <pc:docMk/>
            <pc:sldMk cId="4254771917" sldId="266"/>
            <ac:spMk id="5" creationId="{5E87CDC9-0A28-D946-B262-DEC130578719}"/>
          </ac:spMkLst>
        </pc:spChg>
        <pc:spChg chg="add mod">
          <ac:chgData name="Griesenbrock, Tyler" userId="2c03e51f-3ebb-472e-ad4d-1f2b78da24b9" providerId="ADAL" clId="{2F6F81FC-793E-534E-9FCD-7D1639B8AB99}" dt="2021-08-19T20:12:21.500" v="1062" actId="14100"/>
          <ac:spMkLst>
            <pc:docMk/>
            <pc:sldMk cId="4254771917" sldId="266"/>
            <ac:spMk id="6" creationId="{4F557CA9-01DD-5449-88B4-83B3736298A8}"/>
          </ac:spMkLst>
        </pc:spChg>
      </pc:sldChg>
      <pc:sldChg chg="modSp mod">
        <pc:chgData name="Griesenbrock, Tyler" userId="2c03e51f-3ebb-472e-ad4d-1f2b78da24b9" providerId="ADAL" clId="{2F6F81FC-793E-534E-9FCD-7D1639B8AB99}" dt="2021-08-19T19:37:01.289" v="946" actId="313"/>
        <pc:sldMkLst>
          <pc:docMk/>
          <pc:sldMk cId="2269188785" sldId="268"/>
        </pc:sldMkLst>
        <pc:spChg chg="mod">
          <ac:chgData name="Griesenbrock, Tyler" userId="2c03e51f-3ebb-472e-ad4d-1f2b78da24b9" providerId="ADAL" clId="{2F6F81FC-793E-534E-9FCD-7D1639B8AB99}" dt="2021-08-05T19:42:13.351" v="767" actId="207"/>
          <ac:spMkLst>
            <pc:docMk/>
            <pc:sldMk cId="2269188785" sldId="268"/>
            <ac:spMk id="2" creationId="{36144638-C74E-724B-BC0E-7057764C1E4B}"/>
          </ac:spMkLst>
        </pc:spChg>
        <pc:spChg chg="mod">
          <ac:chgData name="Griesenbrock, Tyler" userId="2c03e51f-3ebb-472e-ad4d-1f2b78da24b9" providerId="ADAL" clId="{2F6F81FC-793E-534E-9FCD-7D1639B8AB99}" dt="2021-08-19T19:37:01.289" v="946" actId="313"/>
          <ac:spMkLst>
            <pc:docMk/>
            <pc:sldMk cId="2269188785" sldId="268"/>
            <ac:spMk id="3" creationId="{F0B5A498-138A-1445-A3FB-4AB7C7F704FD}"/>
          </ac:spMkLst>
        </pc:spChg>
      </pc:sldChg>
      <pc:sldChg chg="modSp mod addCm">
        <pc:chgData name="Griesenbrock, Tyler" userId="2c03e51f-3ebb-472e-ad4d-1f2b78da24b9" providerId="ADAL" clId="{2F6F81FC-793E-534E-9FCD-7D1639B8AB99}" dt="2021-08-19T20:13:53.923" v="1069" actId="20577"/>
        <pc:sldMkLst>
          <pc:docMk/>
          <pc:sldMk cId="3943942842" sldId="269"/>
        </pc:sldMkLst>
        <pc:spChg chg="mod">
          <ac:chgData name="Griesenbrock, Tyler" userId="2c03e51f-3ebb-472e-ad4d-1f2b78da24b9" providerId="ADAL" clId="{2F6F81FC-793E-534E-9FCD-7D1639B8AB99}" dt="2021-08-05T19:42:17.208" v="768" actId="207"/>
          <ac:spMkLst>
            <pc:docMk/>
            <pc:sldMk cId="3943942842" sldId="269"/>
            <ac:spMk id="2" creationId="{F2287AD8-F538-F542-8083-D44E1F1CB9E5}"/>
          </ac:spMkLst>
        </pc:spChg>
        <pc:spChg chg="mod">
          <ac:chgData name="Griesenbrock, Tyler" userId="2c03e51f-3ebb-472e-ad4d-1f2b78da24b9" providerId="ADAL" clId="{2F6F81FC-793E-534E-9FCD-7D1639B8AB99}" dt="2021-08-19T20:13:53.923" v="1069" actId="20577"/>
          <ac:spMkLst>
            <pc:docMk/>
            <pc:sldMk cId="3943942842" sldId="269"/>
            <ac:spMk id="3" creationId="{A61E1B34-2526-5D45-9189-92628B220740}"/>
          </ac:spMkLst>
        </pc:spChg>
        <pc:picChg chg="mod modCrop">
          <ac:chgData name="Griesenbrock, Tyler" userId="2c03e51f-3ebb-472e-ad4d-1f2b78da24b9" providerId="ADAL" clId="{2F6F81FC-793E-534E-9FCD-7D1639B8AB99}" dt="2021-08-05T19:43:50.618" v="798" actId="732"/>
          <ac:picMkLst>
            <pc:docMk/>
            <pc:sldMk cId="3943942842" sldId="269"/>
            <ac:picMk id="5" creationId="{1026BA01-9039-8147-ABCA-57AAC4ED9A8E}"/>
          </ac:picMkLst>
        </pc:picChg>
      </pc:sldChg>
      <pc:sldChg chg="modSp mod">
        <pc:chgData name="Griesenbrock, Tyler" userId="2c03e51f-3ebb-472e-ad4d-1f2b78da24b9" providerId="ADAL" clId="{2F6F81FC-793E-534E-9FCD-7D1639B8AB99}" dt="2021-08-05T20:21:33.356" v="895" actId="20577"/>
        <pc:sldMkLst>
          <pc:docMk/>
          <pc:sldMk cId="2486333694" sldId="270"/>
        </pc:sldMkLst>
        <pc:spChg chg="mod">
          <ac:chgData name="Griesenbrock, Tyler" userId="2c03e51f-3ebb-472e-ad4d-1f2b78da24b9" providerId="ADAL" clId="{2F6F81FC-793E-534E-9FCD-7D1639B8AB99}" dt="2021-08-05T19:44:04.425" v="799" actId="207"/>
          <ac:spMkLst>
            <pc:docMk/>
            <pc:sldMk cId="2486333694" sldId="270"/>
            <ac:spMk id="2" creationId="{D52FDE79-B5AB-374D-8E7A-EDF87704ABCE}"/>
          </ac:spMkLst>
        </pc:spChg>
        <pc:spChg chg="mod">
          <ac:chgData name="Griesenbrock, Tyler" userId="2c03e51f-3ebb-472e-ad4d-1f2b78da24b9" providerId="ADAL" clId="{2F6F81FC-793E-534E-9FCD-7D1639B8AB99}" dt="2021-08-05T20:21:33.356" v="895" actId="20577"/>
          <ac:spMkLst>
            <pc:docMk/>
            <pc:sldMk cId="2486333694" sldId="270"/>
            <ac:spMk id="3" creationId="{7047AC73-9AF9-6A44-BB67-3DBCEB81081F}"/>
          </ac:spMkLst>
        </pc:spChg>
      </pc:sldChg>
      <pc:sldChg chg="delSp modSp mod addCm delCm">
        <pc:chgData name="Griesenbrock, Tyler" userId="2c03e51f-3ebb-472e-ad4d-1f2b78da24b9" providerId="ADAL" clId="{2F6F81FC-793E-534E-9FCD-7D1639B8AB99}" dt="2021-08-05T19:50:00.090" v="829" actId="1589"/>
        <pc:sldMkLst>
          <pc:docMk/>
          <pc:sldMk cId="3559182555" sldId="271"/>
        </pc:sldMkLst>
        <pc:spChg chg="mod">
          <ac:chgData name="Griesenbrock, Tyler" userId="2c03e51f-3ebb-472e-ad4d-1f2b78da24b9" providerId="ADAL" clId="{2F6F81FC-793E-534E-9FCD-7D1639B8AB99}" dt="2021-08-04T20:56:40.872" v="429" actId="207"/>
          <ac:spMkLst>
            <pc:docMk/>
            <pc:sldMk cId="3559182555" sldId="271"/>
            <ac:spMk id="2" creationId="{DBA64306-E70F-824A-8ECD-42331BE55CCC}"/>
          </ac:spMkLst>
        </pc:spChg>
        <pc:spChg chg="mod">
          <ac:chgData name="Griesenbrock, Tyler" userId="2c03e51f-3ebb-472e-ad4d-1f2b78da24b9" providerId="ADAL" clId="{2F6F81FC-793E-534E-9FCD-7D1639B8AB99}" dt="2021-08-05T19:49:51.093" v="827" actId="14100"/>
          <ac:spMkLst>
            <pc:docMk/>
            <pc:sldMk cId="3559182555" sldId="271"/>
            <ac:spMk id="3" creationId="{95403496-5029-AE4F-8545-8EDE9C95937F}"/>
          </ac:spMkLst>
        </pc:spChg>
        <pc:picChg chg="del mod">
          <ac:chgData name="Griesenbrock, Tyler" userId="2c03e51f-3ebb-472e-ad4d-1f2b78da24b9" providerId="ADAL" clId="{2F6F81FC-793E-534E-9FCD-7D1639B8AB99}" dt="2021-08-05T19:24:30.143" v="649" actId="478"/>
          <ac:picMkLst>
            <pc:docMk/>
            <pc:sldMk cId="3559182555" sldId="271"/>
            <ac:picMk id="5" creationId="{F09275D2-3E1F-5946-B1FE-CD92F6CC7EE5}"/>
          </ac:picMkLst>
        </pc:picChg>
      </pc:sldChg>
      <pc:sldChg chg="modSp mod">
        <pc:chgData name="Griesenbrock, Tyler" userId="2c03e51f-3ebb-472e-ad4d-1f2b78da24b9" providerId="ADAL" clId="{2F6F81FC-793E-534E-9FCD-7D1639B8AB99}" dt="2021-08-19T20:21:08.106" v="1077" actId="113"/>
        <pc:sldMkLst>
          <pc:docMk/>
          <pc:sldMk cId="1833677322" sldId="272"/>
        </pc:sldMkLst>
        <pc:spChg chg="mod">
          <ac:chgData name="Griesenbrock, Tyler" userId="2c03e51f-3ebb-472e-ad4d-1f2b78da24b9" providerId="ADAL" clId="{2F6F81FC-793E-534E-9FCD-7D1639B8AB99}" dt="2021-08-05T20:46:59.791" v="906" actId="20577"/>
          <ac:spMkLst>
            <pc:docMk/>
            <pc:sldMk cId="1833677322" sldId="272"/>
            <ac:spMk id="2" creationId="{F38160DA-5625-C743-9DA7-B613EB956B6E}"/>
          </ac:spMkLst>
        </pc:spChg>
        <pc:spChg chg="mod">
          <ac:chgData name="Griesenbrock, Tyler" userId="2c03e51f-3ebb-472e-ad4d-1f2b78da24b9" providerId="ADAL" clId="{2F6F81FC-793E-534E-9FCD-7D1639B8AB99}" dt="2021-08-19T20:21:08.106" v="1077" actId="113"/>
          <ac:spMkLst>
            <pc:docMk/>
            <pc:sldMk cId="1833677322" sldId="272"/>
            <ac:spMk id="3" creationId="{1553BB7D-76DF-004D-9BBE-B518D6266011}"/>
          </ac:spMkLst>
        </pc:spChg>
      </pc:sldChg>
      <pc:sldChg chg="delSp modSp mod">
        <pc:chgData name="Griesenbrock, Tyler" userId="2c03e51f-3ebb-472e-ad4d-1f2b78da24b9" providerId="ADAL" clId="{2F6F81FC-793E-534E-9FCD-7D1639B8AB99}" dt="2021-08-05T20:22:07.792" v="896" actId="20577"/>
        <pc:sldMkLst>
          <pc:docMk/>
          <pc:sldMk cId="4279753469" sldId="273"/>
        </pc:sldMkLst>
        <pc:spChg chg="mod">
          <ac:chgData name="Griesenbrock, Tyler" userId="2c03e51f-3ebb-472e-ad4d-1f2b78da24b9" providerId="ADAL" clId="{2F6F81FC-793E-534E-9FCD-7D1639B8AB99}" dt="2021-08-05T19:44:11.576" v="801" actId="207"/>
          <ac:spMkLst>
            <pc:docMk/>
            <pc:sldMk cId="4279753469" sldId="273"/>
            <ac:spMk id="2" creationId="{157397FD-CAA7-C743-9B1F-D6037B5EE3E3}"/>
          </ac:spMkLst>
        </pc:spChg>
        <pc:spChg chg="mod">
          <ac:chgData name="Griesenbrock, Tyler" userId="2c03e51f-3ebb-472e-ad4d-1f2b78da24b9" providerId="ADAL" clId="{2F6F81FC-793E-534E-9FCD-7D1639B8AB99}" dt="2021-08-05T20:22:07.792" v="896" actId="20577"/>
          <ac:spMkLst>
            <pc:docMk/>
            <pc:sldMk cId="4279753469" sldId="273"/>
            <ac:spMk id="3" creationId="{A5C12308-FA06-794E-AAEE-64133B71D560}"/>
          </ac:spMkLst>
        </pc:spChg>
        <pc:picChg chg="del mod">
          <ac:chgData name="Griesenbrock, Tyler" userId="2c03e51f-3ebb-472e-ad4d-1f2b78da24b9" providerId="ADAL" clId="{2F6F81FC-793E-534E-9FCD-7D1639B8AB99}" dt="2021-08-05T19:21:42.147" v="582" actId="478"/>
          <ac:picMkLst>
            <pc:docMk/>
            <pc:sldMk cId="4279753469" sldId="273"/>
            <ac:picMk id="5" creationId="{60791B9E-CFB0-1449-B282-3558B044E8C4}"/>
          </ac:picMkLst>
        </pc:picChg>
      </pc:sldChg>
      <pc:sldChg chg="addSp delSp modSp mod addCm">
        <pc:chgData name="Griesenbrock, Tyler" userId="2c03e51f-3ebb-472e-ad4d-1f2b78da24b9" providerId="ADAL" clId="{2F6F81FC-793E-534E-9FCD-7D1639B8AB99}" dt="2021-08-05T20:22:17.561" v="898" actId="20577"/>
        <pc:sldMkLst>
          <pc:docMk/>
          <pc:sldMk cId="3299916476" sldId="274"/>
        </pc:sldMkLst>
        <pc:spChg chg="mod">
          <ac:chgData name="Griesenbrock, Tyler" userId="2c03e51f-3ebb-472e-ad4d-1f2b78da24b9" providerId="ADAL" clId="{2F6F81FC-793E-534E-9FCD-7D1639B8AB99}" dt="2021-08-05T19:44:15.066" v="802" actId="207"/>
          <ac:spMkLst>
            <pc:docMk/>
            <pc:sldMk cId="3299916476" sldId="274"/>
            <ac:spMk id="2" creationId="{85F1A09A-F130-C441-A022-5378FBECCF16}"/>
          </ac:spMkLst>
        </pc:spChg>
        <pc:spChg chg="mod">
          <ac:chgData name="Griesenbrock, Tyler" userId="2c03e51f-3ebb-472e-ad4d-1f2b78da24b9" providerId="ADAL" clId="{2F6F81FC-793E-534E-9FCD-7D1639B8AB99}" dt="2021-08-05T20:22:17.561" v="898" actId="20577"/>
          <ac:spMkLst>
            <pc:docMk/>
            <pc:sldMk cId="3299916476" sldId="274"/>
            <ac:spMk id="3" creationId="{46FE74C4-8024-2F40-8980-42629039C7AD}"/>
          </ac:spMkLst>
        </pc:spChg>
        <pc:spChg chg="del mod">
          <ac:chgData name="Griesenbrock, Tyler" userId="2c03e51f-3ebb-472e-ad4d-1f2b78da24b9" providerId="ADAL" clId="{2F6F81FC-793E-534E-9FCD-7D1639B8AB99}" dt="2021-08-05T19:23:40.567" v="642" actId="478"/>
          <ac:spMkLst>
            <pc:docMk/>
            <pc:sldMk cId="3299916476" sldId="274"/>
            <ac:spMk id="4" creationId="{C0A818C6-D393-7C40-AD82-B3770A4DC4DD}"/>
          </ac:spMkLst>
        </pc:spChg>
        <pc:spChg chg="del mod">
          <ac:chgData name="Griesenbrock, Tyler" userId="2c03e51f-3ebb-472e-ad4d-1f2b78da24b9" providerId="ADAL" clId="{2F6F81FC-793E-534E-9FCD-7D1639B8AB99}" dt="2021-08-05T19:23:41.665" v="643" actId="478"/>
          <ac:spMkLst>
            <pc:docMk/>
            <pc:sldMk cId="3299916476" sldId="274"/>
            <ac:spMk id="5" creationId="{A36553EA-7211-6646-980B-E35FD1F46821}"/>
          </ac:spMkLst>
        </pc:spChg>
        <pc:picChg chg="add del mod">
          <ac:chgData name="Griesenbrock, Tyler" userId="2c03e51f-3ebb-472e-ad4d-1f2b78da24b9" providerId="ADAL" clId="{2F6F81FC-793E-534E-9FCD-7D1639B8AB99}" dt="2021-08-05T19:24:37.690" v="652" actId="478"/>
          <ac:picMkLst>
            <pc:docMk/>
            <pc:sldMk cId="3299916476" sldId="274"/>
            <ac:picMk id="6" creationId="{72275C70-869B-0B4D-A81A-23B8211F4109}"/>
          </ac:picMkLst>
        </pc:picChg>
        <pc:picChg chg="add mod">
          <ac:chgData name="Griesenbrock, Tyler" userId="2c03e51f-3ebb-472e-ad4d-1f2b78da24b9" providerId="ADAL" clId="{2F6F81FC-793E-534E-9FCD-7D1639B8AB99}" dt="2021-08-05T19:25:24.846" v="662" actId="14100"/>
          <ac:picMkLst>
            <pc:docMk/>
            <pc:sldMk cId="3299916476" sldId="274"/>
            <ac:picMk id="7" creationId="{357636B5-B2EE-6F44-A102-49A9DEBFF860}"/>
          </ac:picMkLst>
        </pc:picChg>
      </pc:sldChg>
      <pc:sldChg chg="modSp mod addCm">
        <pc:chgData name="Griesenbrock, Tyler" userId="2c03e51f-3ebb-472e-ad4d-1f2b78da24b9" providerId="ADAL" clId="{2F6F81FC-793E-534E-9FCD-7D1639B8AB99}" dt="2021-08-19T20:29:43.292" v="1085" actId="20577"/>
        <pc:sldMkLst>
          <pc:docMk/>
          <pc:sldMk cId="881235939" sldId="275"/>
        </pc:sldMkLst>
        <pc:spChg chg="mod">
          <ac:chgData name="Griesenbrock, Tyler" userId="2c03e51f-3ebb-472e-ad4d-1f2b78da24b9" providerId="ADAL" clId="{2F6F81FC-793E-534E-9FCD-7D1639B8AB99}" dt="2021-08-05T19:44:19.089" v="803" actId="207"/>
          <ac:spMkLst>
            <pc:docMk/>
            <pc:sldMk cId="881235939" sldId="275"/>
            <ac:spMk id="2" creationId="{F1C30924-C64E-414B-B6BD-59E51EF1469A}"/>
          </ac:spMkLst>
        </pc:spChg>
        <pc:spChg chg="mod">
          <ac:chgData name="Griesenbrock, Tyler" userId="2c03e51f-3ebb-472e-ad4d-1f2b78da24b9" providerId="ADAL" clId="{2F6F81FC-793E-534E-9FCD-7D1639B8AB99}" dt="2021-08-19T20:29:43.292" v="1085" actId="20577"/>
          <ac:spMkLst>
            <pc:docMk/>
            <pc:sldMk cId="881235939" sldId="275"/>
            <ac:spMk id="3" creationId="{861491E9-7EE2-EC46-AAA6-54EDF8AA1966}"/>
          </ac:spMkLst>
        </pc:spChg>
        <pc:picChg chg="mod">
          <ac:chgData name="Griesenbrock, Tyler" userId="2c03e51f-3ebb-472e-ad4d-1f2b78da24b9" providerId="ADAL" clId="{2F6F81FC-793E-534E-9FCD-7D1639B8AB99}" dt="2021-08-05T19:27:21.808" v="717" actId="14100"/>
          <ac:picMkLst>
            <pc:docMk/>
            <pc:sldMk cId="881235939" sldId="275"/>
            <ac:picMk id="5" creationId="{DAAFE7B7-F5DB-6C40-98F7-18F7C717A6F9}"/>
          </ac:picMkLst>
        </pc:picChg>
      </pc:sldChg>
      <pc:sldChg chg="modSp mod addCm">
        <pc:chgData name="Griesenbrock, Tyler" userId="2c03e51f-3ebb-472e-ad4d-1f2b78da24b9" providerId="ADAL" clId="{2F6F81FC-793E-534E-9FCD-7D1639B8AB99}" dt="2021-08-19T19:32:41.407" v="939" actId="20577"/>
        <pc:sldMkLst>
          <pc:docMk/>
          <pc:sldMk cId="2983884626" sldId="276"/>
        </pc:sldMkLst>
        <pc:spChg chg="mod">
          <ac:chgData name="Griesenbrock, Tyler" userId="2c03e51f-3ebb-472e-ad4d-1f2b78da24b9" providerId="ADAL" clId="{2F6F81FC-793E-534E-9FCD-7D1639B8AB99}" dt="2021-08-05T19:44:23.034" v="804" actId="207"/>
          <ac:spMkLst>
            <pc:docMk/>
            <pc:sldMk cId="2983884626" sldId="276"/>
            <ac:spMk id="2" creationId="{9CCCC372-6EC0-5A46-9996-0B5191213C78}"/>
          </ac:spMkLst>
        </pc:spChg>
        <pc:spChg chg="mod">
          <ac:chgData name="Griesenbrock, Tyler" userId="2c03e51f-3ebb-472e-ad4d-1f2b78da24b9" providerId="ADAL" clId="{2F6F81FC-793E-534E-9FCD-7D1639B8AB99}" dt="2021-08-19T19:32:41.407" v="939" actId="20577"/>
          <ac:spMkLst>
            <pc:docMk/>
            <pc:sldMk cId="2983884626" sldId="276"/>
            <ac:spMk id="3" creationId="{1718D89C-3F6B-8B48-8FED-CB34CC865A78}"/>
          </ac:spMkLst>
        </pc:spChg>
        <pc:picChg chg="mod">
          <ac:chgData name="Griesenbrock, Tyler" userId="2c03e51f-3ebb-472e-ad4d-1f2b78da24b9" providerId="ADAL" clId="{2F6F81FC-793E-534E-9FCD-7D1639B8AB99}" dt="2021-08-05T19:41:44.222" v="761" actId="1076"/>
          <ac:picMkLst>
            <pc:docMk/>
            <pc:sldMk cId="2983884626" sldId="276"/>
            <ac:picMk id="5" creationId="{F055E3A8-40B2-BD4A-82B9-AAB06F871A1E}"/>
          </ac:picMkLst>
        </pc:picChg>
      </pc:sldChg>
      <pc:sldChg chg="modSp mod">
        <pc:chgData name="Griesenbrock, Tyler" userId="2c03e51f-3ebb-472e-ad4d-1f2b78da24b9" providerId="ADAL" clId="{2F6F81FC-793E-534E-9FCD-7D1639B8AB99}" dt="2021-08-05T19:50:47.205" v="835" actId="2710"/>
        <pc:sldMkLst>
          <pc:docMk/>
          <pc:sldMk cId="1565130709" sldId="277"/>
        </pc:sldMkLst>
        <pc:spChg chg="mod">
          <ac:chgData name="Griesenbrock, Tyler" userId="2c03e51f-3ebb-472e-ad4d-1f2b78da24b9" providerId="ADAL" clId="{2F6F81FC-793E-534E-9FCD-7D1639B8AB99}" dt="2021-08-05T19:44:26.714" v="805" actId="207"/>
          <ac:spMkLst>
            <pc:docMk/>
            <pc:sldMk cId="1565130709" sldId="277"/>
            <ac:spMk id="2" creationId="{3AC16C3E-AB2C-6F40-BE06-9EB9BA43EA5E}"/>
          </ac:spMkLst>
        </pc:spChg>
        <pc:spChg chg="mod">
          <ac:chgData name="Griesenbrock, Tyler" userId="2c03e51f-3ebb-472e-ad4d-1f2b78da24b9" providerId="ADAL" clId="{2F6F81FC-793E-534E-9FCD-7D1639B8AB99}" dt="2021-08-05T19:50:47.205" v="835" actId="2710"/>
          <ac:spMkLst>
            <pc:docMk/>
            <pc:sldMk cId="1565130709" sldId="277"/>
            <ac:spMk id="3" creationId="{E8A0C965-F1D9-4542-BED8-B00D092D2D7F}"/>
          </ac:spMkLst>
        </pc:spChg>
      </pc:sldChg>
      <pc:sldChg chg="modSp mod">
        <pc:chgData name="Griesenbrock, Tyler" userId="2c03e51f-3ebb-472e-ad4d-1f2b78da24b9" providerId="ADAL" clId="{2F6F81FC-793E-534E-9FCD-7D1639B8AB99}" dt="2021-08-19T19:36:49.457" v="941" actId="313"/>
        <pc:sldMkLst>
          <pc:docMk/>
          <pc:sldMk cId="3006992980" sldId="278"/>
        </pc:sldMkLst>
        <pc:spChg chg="mod">
          <ac:chgData name="Griesenbrock, Tyler" userId="2c03e51f-3ebb-472e-ad4d-1f2b78da24b9" providerId="ADAL" clId="{2F6F81FC-793E-534E-9FCD-7D1639B8AB99}" dt="2021-08-04T19:57:33.593" v="18" actId="20577"/>
          <ac:spMkLst>
            <pc:docMk/>
            <pc:sldMk cId="3006992980" sldId="278"/>
            <ac:spMk id="2" creationId="{7ADA59AA-95FA-124B-B930-E4A471DA6015}"/>
          </ac:spMkLst>
        </pc:spChg>
        <pc:spChg chg="mod">
          <ac:chgData name="Griesenbrock, Tyler" userId="2c03e51f-3ebb-472e-ad4d-1f2b78da24b9" providerId="ADAL" clId="{2F6F81FC-793E-534E-9FCD-7D1639B8AB99}" dt="2021-08-05T20:04:12.205" v="856" actId="20577"/>
          <ac:spMkLst>
            <pc:docMk/>
            <pc:sldMk cId="3006992980" sldId="278"/>
            <ac:spMk id="3" creationId="{8D729233-AB51-764A-AFEA-CF2F4D6BB092}"/>
          </ac:spMkLst>
        </pc:spChg>
        <pc:spChg chg="mod">
          <ac:chgData name="Griesenbrock, Tyler" userId="2c03e51f-3ebb-472e-ad4d-1f2b78da24b9" providerId="ADAL" clId="{2F6F81FC-793E-534E-9FCD-7D1639B8AB99}" dt="2021-08-19T19:36:49.457" v="941" actId="313"/>
          <ac:spMkLst>
            <pc:docMk/>
            <pc:sldMk cId="3006992980" sldId="278"/>
            <ac:spMk id="5" creationId="{59AA31F5-9091-5943-9365-8139770D9484}"/>
          </ac:spMkLst>
        </pc:spChg>
      </pc:sldChg>
      <pc:sldChg chg="modSp new mod">
        <pc:chgData name="Griesenbrock, Tyler" userId="2c03e51f-3ebb-472e-ad4d-1f2b78da24b9" providerId="ADAL" clId="{2F6F81FC-793E-534E-9FCD-7D1639B8AB99}" dt="2021-08-05T20:04:21.755" v="861" actId="20577"/>
        <pc:sldMkLst>
          <pc:docMk/>
          <pc:sldMk cId="394093141" sldId="279"/>
        </pc:sldMkLst>
        <pc:spChg chg="mod">
          <ac:chgData name="Griesenbrock, Tyler" userId="2c03e51f-3ebb-472e-ad4d-1f2b78da24b9" providerId="ADAL" clId="{2F6F81FC-793E-534E-9FCD-7D1639B8AB99}" dt="2021-08-05T19:41:59.142" v="762" actId="207"/>
          <ac:spMkLst>
            <pc:docMk/>
            <pc:sldMk cId="394093141" sldId="279"/>
            <ac:spMk id="2" creationId="{6114DB08-2394-6840-A986-2038C3461A12}"/>
          </ac:spMkLst>
        </pc:spChg>
        <pc:spChg chg="mod">
          <ac:chgData name="Griesenbrock, Tyler" userId="2c03e51f-3ebb-472e-ad4d-1f2b78da24b9" providerId="ADAL" clId="{2F6F81FC-793E-534E-9FCD-7D1639B8AB99}" dt="2021-08-05T20:04:21.755" v="861" actId="20577"/>
          <ac:spMkLst>
            <pc:docMk/>
            <pc:sldMk cId="394093141" sldId="279"/>
            <ac:spMk id="3" creationId="{8C3966F7-E7CF-B24B-85B5-21A9BE1063FA}"/>
          </ac:spMkLst>
        </pc:spChg>
      </pc:sldChg>
      <pc:sldChg chg="modSp new mod">
        <pc:chgData name="Griesenbrock, Tyler" userId="2c03e51f-3ebb-472e-ad4d-1f2b78da24b9" providerId="ADAL" clId="{2F6F81FC-793E-534E-9FCD-7D1639B8AB99}" dt="2021-08-05T20:22:28.309" v="899" actId="20577"/>
        <pc:sldMkLst>
          <pc:docMk/>
          <pc:sldMk cId="804437933" sldId="280"/>
        </pc:sldMkLst>
        <pc:spChg chg="mod">
          <ac:chgData name="Griesenbrock, Tyler" userId="2c03e51f-3ebb-472e-ad4d-1f2b78da24b9" providerId="ADAL" clId="{2F6F81FC-793E-534E-9FCD-7D1639B8AB99}" dt="2021-08-05T19:23:13.389" v="609" actId="20577"/>
          <ac:spMkLst>
            <pc:docMk/>
            <pc:sldMk cId="804437933" sldId="280"/>
            <ac:spMk id="2" creationId="{04B9490D-B042-884F-AC50-DF64B3ADD253}"/>
          </ac:spMkLst>
        </pc:spChg>
        <pc:spChg chg="mod">
          <ac:chgData name="Griesenbrock, Tyler" userId="2c03e51f-3ebb-472e-ad4d-1f2b78da24b9" providerId="ADAL" clId="{2F6F81FC-793E-534E-9FCD-7D1639B8AB99}" dt="2021-08-05T20:22:28.309" v="899" actId="20577"/>
          <ac:spMkLst>
            <pc:docMk/>
            <pc:sldMk cId="804437933" sldId="280"/>
            <ac:spMk id="3" creationId="{0EA4E3F6-F9A8-2C45-96BE-3A59F71D203A}"/>
          </ac:spMkLst>
        </pc:spChg>
      </pc:sldChg>
      <pc:sldChg chg="new del">
        <pc:chgData name="Griesenbrock, Tyler" userId="2c03e51f-3ebb-472e-ad4d-1f2b78da24b9" providerId="ADAL" clId="{2F6F81FC-793E-534E-9FCD-7D1639B8AB99}" dt="2021-08-04T20:01:21.562" v="25" actId="2696"/>
        <pc:sldMkLst>
          <pc:docMk/>
          <pc:sldMk cId="3909956833" sldId="280"/>
        </pc:sldMkLst>
      </pc:sldChg>
      <pc:sldChg chg="modSp new mod">
        <pc:chgData name="Griesenbrock, Tyler" userId="2c03e51f-3ebb-472e-ad4d-1f2b78da24b9" providerId="ADAL" clId="{2F6F81FC-793E-534E-9FCD-7D1639B8AB99}" dt="2021-08-19T20:32:20.606" v="1111" actId="14100"/>
        <pc:sldMkLst>
          <pc:docMk/>
          <pc:sldMk cId="4044387466" sldId="281"/>
        </pc:sldMkLst>
        <pc:spChg chg="mod">
          <ac:chgData name="Griesenbrock, Tyler" userId="2c03e51f-3ebb-472e-ad4d-1f2b78da24b9" providerId="ADAL" clId="{2F6F81FC-793E-534E-9FCD-7D1639B8AB99}" dt="2021-08-05T19:26:34.883" v="696" actId="20577"/>
          <ac:spMkLst>
            <pc:docMk/>
            <pc:sldMk cId="4044387466" sldId="281"/>
            <ac:spMk id="2" creationId="{E9141AAD-E4CF-074C-A28D-D4EE5FF8D052}"/>
          </ac:spMkLst>
        </pc:spChg>
        <pc:spChg chg="mod">
          <ac:chgData name="Griesenbrock, Tyler" userId="2c03e51f-3ebb-472e-ad4d-1f2b78da24b9" providerId="ADAL" clId="{2F6F81FC-793E-534E-9FCD-7D1639B8AB99}" dt="2021-08-19T20:32:20.606" v="1111" actId="14100"/>
          <ac:spMkLst>
            <pc:docMk/>
            <pc:sldMk cId="4044387466" sldId="281"/>
            <ac:spMk id="3" creationId="{C32952FD-5038-9749-9B8C-E380F2EB69D9}"/>
          </ac:spMkLst>
        </pc:spChg>
      </pc:sldChg>
      <pc:sldChg chg="modSp new mod">
        <pc:chgData name="Griesenbrock, Tyler" userId="2c03e51f-3ebb-472e-ad4d-1f2b78da24b9" providerId="ADAL" clId="{2F6F81FC-793E-534E-9FCD-7D1639B8AB99}" dt="2021-08-19T22:00:06.984" v="1151" actId="20577"/>
        <pc:sldMkLst>
          <pc:docMk/>
          <pc:sldMk cId="1117842464" sldId="282"/>
        </pc:sldMkLst>
        <pc:spChg chg="mod">
          <ac:chgData name="Griesenbrock, Tyler" userId="2c03e51f-3ebb-472e-ad4d-1f2b78da24b9" providerId="ADAL" clId="{2F6F81FC-793E-534E-9FCD-7D1639B8AB99}" dt="2021-08-05T19:40:33.437" v="743" actId="20577"/>
          <ac:spMkLst>
            <pc:docMk/>
            <pc:sldMk cId="1117842464" sldId="282"/>
            <ac:spMk id="2" creationId="{8084825A-409F-5646-9D99-14227E509AE4}"/>
          </ac:spMkLst>
        </pc:spChg>
        <pc:spChg chg="mod">
          <ac:chgData name="Griesenbrock, Tyler" userId="2c03e51f-3ebb-472e-ad4d-1f2b78da24b9" providerId="ADAL" clId="{2F6F81FC-793E-534E-9FCD-7D1639B8AB99}" dt="2021-08-19T22:00:06.984" v="1151" actId="20577"/>
          <ac:spMkLst>
            <pc:docMk/>
            <pc:sldMk cId="1117842464" sldId="282"/>
            <ac:spMk id="3" creationId="{C883EF5E-F64D-6943-B1C8-32ADA5326229}"/>
          </ac:spMkLst>
        </pc:spChg>
      </pc:sldChg>
      <pc:sldChg chg="modSp add mod">
        <pc:chgData name="Griesenbrock, Tyler" userId="2c03e51f-3ebb-472e-ad4d-1f2b78da24b9" providerId="ADAL" clId="{2F6F81FC-793E-534E-9FCD-7D1639B8AB99}" dt="2021-08-19T19:36:28.004" v="940" actId="2"/>
        <pc:sldMkLst>
          <pc:docMk/>
          <pc:sldMk cId="4215607158" sldId="307"/>
        </pc:sldMkLst>
        <pc:spChg chg="mod">
          <ac:chgData name="Griesenbrock, Tyler" userId="2c03e51f-3ebb-472e-ad4d-1f2b78da24b9" providerId="ADAL" clId="{2F6F81FC-793E-534E-9FCD-7D1639B8AB99}" dt="2021-08-19T19:36:28.004" v="940" actId="2"/>
          <ac:spMkLst>
            <pc:docMk/>
            <pc:sldMk cId="4215607158" sldId="307"/>
            <ac:spMk id="3" creationId="{B345E390-A723-423E-B616-E4B6F209A64B}"/>
          </ac:spMkLst>
        </pc:spChg>
      </pc:sldChg>
      <pc:sldChg chg="addSp delSp modSp add mod">
        <pc:chgData name="Griesenbrock, Tyler" userId="2c03e51f-3ebb-472e-ad4d-1f2b78da24b9" providerId="ADAL" clId="{2F6F81FC-793E-534E-9FCD-7D1639B8AB99}" dt="2021-08-05T19:51:43.854" v="855"/>
        <pc:sldMkLst>
          <pc:docMk/>
          <pc:sldMk cId="4260101905" sldId="308"/>
        </pc:sldMkLst>
        <pc:spChg chg="mod">
          <ac:chgData name="Griesenbrock, Tyler" userId="2c03e51f-3ebb-472e-ad4d-1f2b78da24b9" providerId="ADAL" clId="{2F6F81FC-793E-534E-9FCD-7D1639B8AB99}" dt="2021-08-04T20:53:50.140" v="269" actId="20577"/>
          <ac:spMkLst>
            <pc:docMk/>
            <pc:sldMk cId="4260101905" sldId="308"/>
            <ac:spMk id="3" creationId="{F4BDA3D2-855B-0144-9236-B0D4774A9FD8}"/>
          </ac:spMkLst>
        </pc:spChg>
        <pc:spChg chg="add del mod">
          <ac:chgData name="Griesenbrock, Tyler" userId="2c03e51f-3ebb-472e-ad4d-1f2b78da24b9" providerId="ADAL" clId="{2F6F81FC-793E-534E-9FCD-7D1639B8AB99}" dt="2021-08-05T19:51:43.854" v="855"/>
          <ac:spMkLst>
            <pc:docMk/>
            <pc:sldMk cId="4260101905" sldId="308"/>
            <ac:spMk id="4" creationId="{D3C91933-8D83-9B48-BB6D-FA474F9A344B}"/>
          </ac:spMkLst>
        </pc:spChg>
      </pc:sldChg>
      <pc:sldChg chg="new del">
        <pc:chgData name="Griesenbrock, Tyler" userId="2c03e51f-3ebb-472e-ad4d-1f2b78da24b9" providerId="ADAL" clId="{2F6F81FC-793E-534E-9FCD-7D1639B8AB99}" dt="2021-08-04T20:54:33.968" v="271" actId="2696"/>
        <pc:sldMkLst>
          <pc:docMk/>
          <pc:sldMk cId="983573012" sldId="309"/>
        </pc:sldMkLst>
      </pc:sldChg>
      <pc:sldChg chg="modSp add mod">
        <pc:chgData name="Griesenbrock, Tyler" userId="2c03e51f-3ebb-472e-ad4d-1f2b78da24b9" providerId="ADAL" clId="{2F6F81FC-793E-534E-9FCD-7D1639B8AB99}" dt="2021-08-04T20:54:56.919" v="306" actId="14100"/>
        <pc:sldMkLst>
          <pc:docMk/>
          <pc:sldMk cId="2920382348" sldId="309"/>
        </pc:sldMkLst>
        <pc:spChg chg="mod">
          <ac:chgData name="Griesenbrock, Tyler" userId="2c03e51f-3ebb-472e-ad4d-1f2b78da24b9" providerId="ADAL" clId="{2F6F81FC-793E-534E-9FCD-7D1639B8AB99}" dt="2021-08-04T20:54:56.919" v="306" actId="14100"/>
          <ac:spMkLst>
            <pc:docMk/>
            <pc:sldMk cId="2920382348" sldId="309"/>
            <ac:spMk id="2" creationId="{2B422DEB-8AAD-544F-A2DE-00A61E676B6B}"/>
          </ac:spMkLst>
        </pc:spChg>
      </pc:sldChg>
      <pc:sldChg chg="modSp add mod ord">
        <pc:chgData name="Griesenbrock, Tyler" userId="2c03e51f-3ebb-472e-ad4d-1f2b78da24b9" providerId="ADAL" clId="{2F6F81FC-793E-534E-9FCD-7D1639B8AB99}" dt="2021-08-04T20:55:42.793" v="362" actId="14100"/>
        <pc:sldMkLst>
          <pc:docMk/>
          <pc:sldMk cId="499440291" sldId="310"/>
        </pc:sldMkLst>
        <pc:spChg chg="mod">
          <ac:chgData name="Griesenbrock, Tyler" userId="2c03e51f-3ebb-472e-ad4d-1f2b78da24b9" providerId="ADAL" clId="{2F6F81FC-793E-534E-9FCD-7D1639B8AB99}" dt="2021-08-04T20:55:42.793" v="362" actId="14100"/>
          <ac:spMkLst>
            <pc:docMk/>
            <pc:sldMk cId="499440291" sldId="310"/>
            <ac:spMk id="2" creationId="{2B422DEB-8AAD-544F-A2DE-00A61E676B6B}"/>
          </ac:spMkLst>
        </pc:spChg>
      </pc:sldChg>
      <pc:sldChg chg="modSp add mod ord">
        <pc:chgData name="Griesenbrock, Tyler" userId="2c03e51f-3ebb-472e-ad4d-1f2b78da24b9" providerId="ADAL" clId="{2F6F81FC-793E-534E-9FCD-7D1639B8AB99}" dt="2021-08-04T20:56:21.208" v="398" actId="14100"/>
        <pc:sldMkLst>
          <pc:docMk/>
          <pc:sldMk cId="3305484596" sldId="311"/>
        </pc:sldMkLst>
        <pc:spChg chg="mod">
          <ac:chgData name="Griesenbrock, Tyler" userId="2c03e51f-3ebb-472e-ad4d-1f2b78da24b9" providerId="ADAL" clId="{2F6F81FC-793E-534E-9FCD-7D1639B8AB99}" dt="2021-08-04T20:56:21.208" v="398" actId="14100"/>
          <ac:spMkLst>
            <pc:docMk/>
            <pc:sldMk cId="3305484596" sldId="311"/>
            <ac:spMk id="2" creationId="{2B422DEB-8AAD-544F-A2DE-00A61E676B6B}"/>
          </ac:spMkLst>
        </pc:spChg>
      </pc:sldChg>
      <pc:sldChg chg="addSp delSp modSp new mod">
        <pc:chgData name="Griesenbrock, Tyler" userId="2c03e51f-3ebb-472e-ad4d-1f2b78da24b9" providerId="ADAL" clId="{2F6F81FC-793E-534E-9FCD-7D1639B8AB99}" dt="2021-08-19T19:36:59.777" v="945" actId="313"/>
        <pc:sldMkLst>
          <pc:docMk/>
          <pc:sldMk cId="3907789648" sldId="312"/>
        </pc:sldMkLst>
        <pc:spChg chg="mod">
          <ac:chgData name="Griesenbrock, Tyler" userId="2c03e51f-3ebb-472e-ad4d-1f2b78da24b9" providerId="ADAL" clId="{2F6F81FC-793E-534E-9FCD-7D1639B8AB99}" dt="2021-08-05T19:21:16.790" v="573" actId="20577"/>
          <ac:spMkLst>
            <pc:docMk/>
            <pc:sldMk cId="3907789648" sldId="312"/>
            <ac:spMk id="2" creationId="{9E65B0B9-F60E-914C-8A27-541B7C74C1C2}"/>
          </ac:spMkLst>
        </pc:spChg>
        <pc:spChg chg="mod">
          <ac:chgData name="Griesenbrock, Tyler" userId="2c03e51f-3ebb-472e-ad4d-1f2b78da24b9" providerId="ADAL" clId="{2F6F81FC-793E-534E-9FCD-7D1639B8AB99}" dt="2021-08-19T19:36:59.777" v="945" actId="313"/>
          <ac:spMkLst>
            <pc:docMk/>
            <pc:sldMk cId="3907789648" sldId="312"/>
            <ac:spMk id="3" creationId="{98454BB1-5499-F04F-BA46-87AE3A92C7AC}"/>
          </ac:spMkLst>
        </pc:spChg>
        <pc:picChg chg="add del mod">
          <ac:chgData name="Griesenbrock, Tyler" userId="2c03e51f-3ebb-472e-ad4d-1f2b78da24b9" providerId="ADAL" clId="{2F6F81FC-793E-534E-9FCD-7D1639B8AB99}" dt="2021-08-05T19:24:47.500" v="656" actId="478"/>
          <ac:picMkLst>
            <pc:docMk/>
            <pc:sldMk cId="3907789648" sldId="312"/>
            <ac:picMk id="4" creationId="{3E06FEE0-FF85-CA4F-A57B-0C272C0D5BE8}"/>
          </ac:picMkLst>
        </pc:picChg>
        <pc:picChg chg="add mod">
          <ac:chgData name="Griesenbrock, Tyler" userId="2c03e51f-3ebb-472e-ad4d-1f2b78da24b9" providerId="ADAL" clId="{2F6F81FC-793E-534E-9FCD-7D1639B8AB99}" dt="2021-08-05T19:24:57.223" v="657" actId="1076"/>
          <ac:picMkLst>
            <pc:docMk/>
            <pc:sldMk cId="3907789648" sldId="312"/>
            <ac:picMk id="5" creationId="{0BDC511B-0492-DF41-B9DE-AB1302223BD4}"/>
          </ac:picMkLst>
        </pc:picChg>
      </pc:sldChg>
      <pc:sldChg chg="modSp new mod">
        <pc:chgData name="Griesenbrock, Tyler" userId="2c03e51f-3ebb-472e-ad4d-1f2b78da24b9" providerId="ADAL" clId="{2F6F81FC-793E-534E-9FCD-7D1639B8AB99}" dt="2021-08-19T19:32:06.524" v="924" actId="20577"/>
        <pc:sldMkLst>
          <pc:docMk/>
          <pc:sldMk cId="56792488" sldId="313"/>
        </pc:sldMkLst>
        <pc:spChg chg="mod">
          <ac:chgData name="Griesenbrock, Tyler" userId="2c03e51f-3ebb-472e-ad4d-1f2b78da24b9" providerId="ADAL" clId="{2F6F81FC-793E-534E-9FCD-7D1639B8AB99}" dt="2021-08-05T19:23:21.295" v="633" actId="20577"/>
          <ac:spMkLst>
            <pc:docMk/>
            <pc:sldMk cId="56792488" sldId="313"/>
            <ac:spMk id="2" creationId="{15FF0ACA-0839-454E-8FAA-3E5343A82AD8}"/>
          </ac:spMkLst>
        </pc:spChg>
        <pc:spChg chg="mod">
          <ac:chgData name="Griesenbrock, Tyler" userId="2c03e51f-3ebb-472e-ad4d-1f2b78da24b9" providerId="ADAL" clId="{2F6F81FC-793E-534E-9FCD-7D1639B8AB99}" dt="2021-08-19T19:32:06.524" v="924" actId="20577"/>
          <ac:spMkLst>
            <pc:docMk/>
            <pc:sldMk cId="56792488" sldId="313"/>
            <ac:spMk id="3" creationId="{3CE213AA-A90B-4F49-AB80-1AB8D5B33067}"/>
          </ac:spMkLst>
        </pc:spChg>
      </pc:sldChg>
    </pc:docChg>
  </pc:docChgLst>
  <pc:docChgLst>
    <pc:chgData name="Rush, Laura" userId="S::rush02@osumc.edu::1a8950a4-f00a-47b2-bb7f-9f3d383a4afe" providerId="AD" clId="Web-{E83DBF9F-7C9F-4281-9C8E-2C38C4C0577D}"/>
    <pc:docChg chg="">
      <pc:chgData name="Rush, Laura" userId="S::rush02@osumc.edu::1a8950a4-f00a-47b2-bb7f-9f3d383a4afe" providerId="AD" clId="Web-{E83DBF9F-7C9F-4281-9C8E-2C38C4C0577D}" dt="2021-07-22T17:05:31.748" v="0"/>
      <pc:docMkLst>
        <pc:docMk/>
      </pc:docMkLst>
      <pc:sldChg chg="addCm">
        <pc:chgData name="Rush, Laura" userId="S::rush02@osumc.edu::1a8950a4-f00a-47b2-bb7f-9f3d383a4afe" providerId="AD" clId="Web-{E83DBF9F-7C9F-4281-9C8E-2C38C4C0577D}" dt="2021-07-22T17:05:31.748" v="0"/>
        <pc:sldMkLst>
          <pc:docMk/>
          <pc:sldMk cId="677629843" sldId="256"/>
        </pc:sldMkLst>
      </pc:sldChg>
    </pc:docChg>
  </pc:docChgLst>
  <pc:docChgLst>
    <pc:chgData name="Rush, Laura" userId="1a8950a4-f00a-47b2-bb7f-9f3d383a4afe" providerId="ADAL" clId="{107EABFA-7B06-E440-81C7-56B3773473BE}"/>
    <pc:docChg chg="custSel modSld">
      <pc:chgData name="Rush, Laura" userId="1a8950a4-f00a-47b2-bb7f-9f3d383a4afe" providerId="ADAL" clId="{107EABFA-7B06-E440-81C7-56B3773473BE}" dt="2021-07-20T13:11:32.956" v="23" actId="5900"/>
      <pc:docMkLst>
        <pc:docMk/>
      </pc:docMkLst>
      <pc:sldChg chg="addCm modCm">
        <pc:chgData name="Rush, Laura" userId="1a8950a4-f00a-47b2-bb7f-9f3d383a4afe" providerId="ADAL" clId="{107EABFA-7B06-E440-81C7-56B3773473BE}" dt="2021-07-20T13:05:46.366" v="9"/>
        <pc:sldMkLst>
          <pc:docMk/>
          <pc:sldMk cId="1124577042" sldId="258"/>
        </pc:sldMkLst>
      </pc:sldChg>
      <pc:sldChg chg="addCm modCm">
        <pc:chgData name="Rush, Laura" userId="1a8950a4-f00a-47b2-bb7f-9f3d383a4afe" providerId="ADAL" clId="{107EABFA-7B06-E440-81C7-56B3773473BE}" dt="2021-07-20T13:02:16.849" v="1"/>
        <pc:sldMkLst>
          <pc:docMk/>
          <pc:sldMk cId="1204766978" sldId="259"/>
        </pc:sldMkLst>
      </pc:sldChg>
      <pc:sldChg chg="addCm modCm">
        <pc:chgData name="Rush, Laura" userId="1a8950a4-f00a-47b2-bb7f-9f3d383a4afe" providerId="ADAL" clId="{107EABFA-7B06-E440-81C7-56B3773473BE}" dt="2021-07-20T13:04:12.608" v="7" actId="5900"/>
        <pc:sldMkLst>
          <pc:docMk/>
          <pc:sldMk cId="1314890251" sldId="260"/>
        </pc:sldMkLst>
      </pc:sldChg>
      <pc:sldChg chg="addCm modCm">
        <pc:chgData name="Rush, Laura" userId="1a8950a4-f00a-47b2-bb7f-9f3d383a4afe" providerId="ADAL" clId="{107EABFA-7B06-E440-81C7-56B3773473BE}" dt="2021-07-20T13:06:39.365" v="15" actId="5900"/>
        <pc:sldMkLst>
          <pc:docMk/>
          <pc:sldMk cId="3943942842" sldId="269"/>
        </pc:sldMkLst>
      </pc:sldChg>
      <pc:sldChg chg="addCm modCm">
        <pc:chgData name="Rush, Laura" userId="1a8950a4-f00a-47b2-bb7f-9f3d383a4afe" providerId="ADAL" clId="{107EABFA-7B06-E440-81C7-56B3773473BE}" dt="2021-07-20T13:08:34.799" v="18"/>
        <pc:sldMkLst>
          <pc:docMk/>
          <pc:sldMk cId="3559182555" sldId="271"/>
        </pc:sldMkLst>
      </pc:sldChg>
      <pc:sldChg chg="addCm delCm modCm">
        <pc:chgData name="Rush, Laura" userId="1a8950a4-f00a-47b2-bb7f-9f3d383a4afe" providerId="ADAL" clId="{107EABFA-7B06-E440-81C7-56B3773473BE}" dt="2021-07-20T13:11:32.956" v="23" actId="5900"/>
        <pc:sldMkLst>
          <pc:docMk/>
          <pc:sldMk cId="3299916476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05C18-AE04-0B43-A596-8AF1ADA41BA6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8C493-5A89-0A48-86EB-82EB3E3029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8C493-5A89-0A48-86EB-82EB3E30291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738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E5A99-769B-C245-A0A4-0B277E430D6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08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E0B02-F0A8-6345-8897-5933F04392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7" y="1633490"/>
            <a:ext cx="5942121" cy="26776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3C97D8-2A76-BD4F-B897-52902AC8E9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8" y="4447712"/>
            <a:ext cx="5942122" cy="906405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EAF65-E20D-7D4D-AAD9-1966F87F4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5E4FE-3F29-0149-8321-76210AB56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5BB91-13FC-8540-9768-6C6F2F95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The SMART checkmark icon and word logo.">
            <a:extLst>
              <a:ext uri="{FF2B5EF4-FFF2-40B4-BE49-F238E27FC236}">
                <a16:creationId xmlns:a16="http://schemas.microsoft.com/office/drawing/2014/main" id="{CE82176B-ED55-EF4D-BD94-8EF9E81DA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7401" y="5855769"/>
            <a:ext cx="2886399" cy="500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3D3CD3-A7BA-A44F-AF05-CA941C74C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500" b="15616"/>
          <a:stretch/>
        </p:blipFill>
        <p:spPr>
          <a:xfrm>
            <a:off x="-1" y="641193"/>
            <a:ext cx="8928101" cy="62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99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ena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68B7-36E9-A347-BB58-9C38FF19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94D2D-37BD-1842-B684-7A885E817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1760535"/>
          </a:xfrm>
          <a:ln w="25400" cap="rnd">
            <a:solidFill>
              <a:srgbClr val="BB0000"/>
            </a:solidFill>
            <a:round/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0AD2D-9DF6-684F-92B9-C0CB62982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2BEF7-270E-F44B-9CF8-EA4CECFA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420C9-7559-1D43-B0D2-333D190C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C3E9E41-6042-F642-AB67-A3C47E100DB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765547"/>
            <a:ext cx="10515600" cy="68421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A2BFA3A-8E72-874F-A593-595D15A83E6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5492750"/>
            <a:ext cx="10515600" cy="68421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072A8D0-EE53-5C4C-9DE8-EA91FE355D6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629149"/>
            <a:ext cx="10515600" cy="68421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480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enario Wr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68B7-36E9-A347-BB58-9C38FF19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94D2D-37BD-1842-B684-7A885E817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1760535"/>
          </a:xfrm>
          <a:ln w="25400" cap="rnd">
            <a:solidFill>
              <a:srgbClr val="BB0000"/>
            </a:solidFill>
            <a:round/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0AD2D-9DF6-684F-92B9-C0CB62982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2BEF7-270E-F44B-9CF8-EA4CECFA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420C9-7559-1D43-B0D2-333D190C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C3E9E41-6042-F642-AB67-A3C47E100DB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765547"/>
            <a:ext cx="10515600" cy="68421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A2BFA3A-8E72-874F-A593-595D15A83E6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5492750"/>
            <a:ext cx="10515600" cy="68421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072A8D0-EE53-5C4C-9DE8-EA91FE355D6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629149"/>
            <a:ext cx="10515600" cy="68421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10">
            <a:hlinkClick r:id="" action="ppaction://noaction"/>
            <a:extLst>
              <a:ext uri="{FF2B5EF4-FFF2-40B4-BE49-F238E27FC236}">
                <a16:creationId xmlns:a16="http://schemas.microsoft.com/office/drawing/2014/main" id="{E9AABFE7-1B15-F945-B1CB-5D0543D93EBC}"/>
              </a:ext>
            </a:extLst>
          </p:cNvPr>
          <p:cNvSpPr/>
          <p:nvPr userDrawn="1"/>
        </p:nvSpPr>
        <p:spPr>
          <a:xfrm>
            <a:off x="14163" y="134739"/>
            <a:ext cx="12275906" cy="6356350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C12B058-26EC-2B43-9845-D5F640E4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82761"/>
            <a:ext cx="10515600" cy="1230602"/>
          </a:xfrm>
          <a:prstGeom prst="rect">
            <a:avLst/>
          </a:prstGeom>
          <a:solidFill>
            <a:srgbClr val="BB0000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 lIns="1005840" anchor="ctr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3A79A5-5B7A-7543-8D4B-763B36D220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0607" y="4394724"/>
            <a:ext cx="606675" cy="606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30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enari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68B7-36E9-A347-BB58-9C38FF19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94D2D-37BD-1842-B684-7A885E817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1760535"/>
          </a:xfrm>
          <a:ln w="25400" cap="rnd">
            <a:solidFill>
              <a:srgbClr val="BB0000"/>
            </a:solidFill>
            <a:round/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0AD2D-9DF6-684F-92B9-C0CB62982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2BEF7-270E-F44B-9CF8-EA4CECFA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420C9-7559-1D43-B0D2-333D190C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C3E9E41-6042-F642-AB67-A3C47E100DB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765547"/>
            <a:ext cx="10515600" cy="68421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A2BFA3A-8E72-874F-A593-595D15A83E6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5492750"/>
            <a:ext cx="10515600" cy="68421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072A8D0-EE53-5C4C-9DE8-EA91FE355D6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629149"/>
            <a:ext cx="10515600" cy="68421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10">
            <a:hlinkClick r:id="" action="ppaction://noaction"/>
            <a:extLst>
              <a:ext uri="{FF2B5EF4-FFF2-40B4-BE49-F238E27FC236}">
                <a16:creationId xmlns:a16="http://schemas.microsoft.com/office/drawing/2014/main" id="{E9AABFE7-1B15-F945-B1CB-5D0543D93EBC}"/>
              </a:ext>
            </a:extLst>
          </p:cNvPr>
          <p:cNvSpPr/>
          <p:nvPr userDrawn="1"/>
        </p:nvSpPr>
        <p:spPr>
          <a:xfrm>
            <a:off x="0" y="136525"/>
            <a:ext cx="12275906" cy="6356350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46CA2FA-E0F2-D240-8EC9-6EBE1B9B0EA7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38200" y="4075549"/>
            <a:ext cx="10515600" cy="1237814"/>
          </a:xfrm>
          <a:solidFill>
            <a:schemeClr val="bg1"/>
          </a:solidFill>
          <a:ln w="25400" cap="rnd">
            <a:solidFill>
              <a:srgbClr val="BB0000"/>
            </a:solidFill>
            <a:round/>
          </a:ln>
        </p:spPr>
        <p:txBody>
          <a:bodyPr lIns="1005840" anchor="ctr" anchorCtr="0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800C2FA-B7FD-FF49-89AA-EC5D7B025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183" y="4408900"/>
            <a:ext cx="746426" cy="571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2938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enario Four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68B7-36E9-A347-BB58-9C38FF19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84920-C6F3-D24C-A26A-4B03415C78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94D2D-37BD-1842-B684-7A885E817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91757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0AD2D-9DF6-684F-92B9-C0CB62982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2BEF7-270E-F44B-9CF8-EA4CECFA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420C9-7559-1D43-B0D2-333D190C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C3E9E41-6042-F642-AB67-A3C47E100DB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2971007"/>
            <a:ext cx="5181600" cy="91757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A2BFA3A-8E72-874F-A593-595D15A83E6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200" y="5259388"/>
            <a:ext cx="5181600" cy="91757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072A8D0-EE53-5C4C-9DE8-EA91FE355D6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72200" y="4114006"/>
            <a:ext cx="5181600" cy="91757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63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enario Three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68B7-36E9-A347-BB58-9C38FF19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84920-C6F3-D24C-A26A-4B03415C78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94D2D-37BD-1842-B684-7A885E817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32556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0AD2D-9DF6-684F-92B9-C0CB62982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2BEF7-270E-F44B-9CF8-EA4CECFA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420C9-7559-1D43-B0D2-333D190C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C3E9E41-6042-F642-AB67-A3C47E100DB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3341975"/>
            <a:ext cx="5181600" cy="132556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A2BFA3A-8E72-874F-A593-595D15A83E6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200" y="4851399"/>
            <a:ext cx="5181600" cy="132556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3669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bjec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68B7-36E9-A347-BB58-9C38FF19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84920-C6F3-D24C-A26A-4B03415C78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456589"/>
            <a:ext cx="10515600" cy="17203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94D2D-37BD-1842-B684-7A885E817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24515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0AD2D-9DF6-684F-92B9-C0CB62982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2BEF7-270E-F44B-9CF8-EA4CECFA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420C9-7559-1D43-B0D2-333D190C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21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, Quot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68B7-36E9-A347-BB58-9C38FF19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84920-C6F3-D24C-A26A-4B03415C78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403273"/>
            <a:ext cx="10515600" cy="77368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94D2D-37BD-1842-B684-7A885E817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24515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0AD2D-9DF6-684F-92B9-C0CB62982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2BEF7-270E-F44B-9CF8-EA4CECFA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420C9-7559-1D43-B0D2-333D190C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017925-343D-8D44-95E8-C82A6D3E715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4453392"/>
            <a:ext cx="10515600" cy="773689"/>
          </a:xfrm>
        </p:spPr>
        <p:txBody>
          <a:bodyPr/>
          <a:lstStyle>
            <a:lvl1pPr marL="0" indent="0" algn="ctr">
              <a:buNone/>
              <a:defRPr sz="2800">
                <a:solidFill>
                  <a:srgbClr val="BB0000"/>
                </a:solidFill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887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9C402-759D-764A-BE96-D16100839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717FD-A33B-F945-B61B-94B89FB80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5D4BF-7909-664E-96E1-84CEC73E5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1501F-7DA7-D349-AA77-31FBE13856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4C8F4-6FC1-0641-A39E-764B0F633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4249B-B306-8B46-80DD-420FEA48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6535CE-E0CF-B948-A415-BF8C8FD9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D849D-A82C-AF4F-97CB-47EB682E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457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9C402-759D-764A-BE96-D16100839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5D4BF-7909-664E-96E1-84CEC73E5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5157787" cy="44989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1501F-7DA7-D349-AA77-31FBE13856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4C8F4-6FC1-0641-A39E-764B0F633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4249B-B306-8B46-80DD-420FEA48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6535CE-E0CF-B948-A415-BF8C8FD9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D849D-A82C-AF4F-97CB-47EB682E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585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9C402-759D-764A-BE96-D16100839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717FD-A33B-F945-B61B-94B89FB80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5D4BF-7909-664E-96E1-84CEC73E5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4C8F4-6FC1-0641-A39E-764B0F633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90688"/>
            <a:ext cx="5183188" cy="44989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4249B-B306-8B46-80DD-420FEA48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6535CE-E0CF-B948-A415-BF8C8FD9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D849D-A82C-AF4F-97CB-47EB682E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8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3DA9F-1BF0-5E44-AECD-65F3E6FA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B7507-15CD-FC42-B021-0102B7E2B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E84DE-400D-244B-882C-DF9B0CFC7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C95B9-BCF5-8045-B7E2-899499895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81A8F-4869-3642-A55A-9BA89886B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83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Lef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9C402-759D-764A-BE96-D16100839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717FD-A33B-F945-B61B-94B89FB80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6285" y="1685926"/>
            <a:ext cx="6945929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5D4BF-7909-664E-96E1-84CEC73E5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6285" y="2509838"/>
            <a:ext cx="694592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4C8F4-6FC1-0641-A39E-764B0F633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0735" y="1690688"/>
            <a:ext cx="3472017" cy="44989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4249B-B306-8B46-80DD-420FEA48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6535CE-E0CF-B948-A415-BF8C8FD9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D849D-A82C-AF4F-97CB-47EB682E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825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Right Obh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9C402-759D-764A-BE96-D16100839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717FD-A33B-F945-B61B-94B89FB80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6945929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5D4BF-7909-664E-96E1-84CEC73E5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694592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4C8F4-6FC1-0641-A39E-764B0F633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83371" y="1690688"/>
            <a:ext cx="3472017" cy="44989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4249B-B306-8B46-80DD-420FEA48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6535CE-E0CF-B948-A415-BF8C8FD9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D849D-A82C-AF4F-97CB-47EB682E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14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9C402-759D-764A-BE96-D16100839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5D4BF-7909-664E-96E1-84CEC73E5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855433"/>
            <a:ext cx="2514599" cy="43342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4C8F4-6FC1-0641-A39E-764B0F633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840788" y="1855433"/>
            <a:ext cx="2514600" cy="43342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4249B-B306-8B46-80DD-420FEA48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6535CE-E0CF-B948-A415-BF8C8FD9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D849D-A82C-AF4F-97CB-47EB682E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4B9001A-5662-2742-8F25-A3687E470DC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97462" y="1855433"/>
            <a:ext cx="2514600" cy="43342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CA33EA3-0319-2D43-B9BC-7CE2A35336C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3114" y="1855433"/>
            <a:ext cx="2514600" cy="43342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5176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, 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9C402-759D-764A-BE96-D16100839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5D4BF-7909-664E-96E1-84CEC73E5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4083727"/>
            <a:ext cx="2514599" cy="21059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4249B-B306-8B46-80DD-420FEA48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6535CE-E0CF-B948-A415-BF8C8FD9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D849D-A82C-AF4F-97CB-47EB682E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6FBAB1F-2665-BC41-8155-33E1944E48F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9788" y="1860873"/>
            <a:ext cx="2514599" cy="2105935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45822D7-5C59-AB4A-A2BE-1755C59ADF6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497462" y="4080230"/>
            <a:ext cx="2514599" cy="21059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FCD786B-1C02-FC46-8B1A-8C8A056365A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179940" y="4080230"/>
            <a:ext cx="2514599" cy="21059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85C0137-217D-6D45-88FA-82518C0B925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840788" y="4080229"/>
            <a:ext cx="2514599" cy="21059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437CC869-787A-754F-A551-CE205B3E134A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3497462" y="1857376"/>
            <a:ext cx="2514599" cy="2105935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76C6D9A-ED96-0346-A10D-DD67D98A769F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179940" y="1857375"/>
            <a:ext cx="2514599" cy="2105935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EBB7970-E458-0F4A-A9A2-1924E3971835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837613" y="1857374"/>
            <a:ext cx="2514599" cy="2105935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0569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139CC-F1AC-9A4C-A1B4-92E297CC2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4832-E2E4-5240-AF81-F94C8FE3B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031EF1-1E51-A540-A1E6-6EA19D845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C6403-8D0A-AC48-89A7-AB46A5047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D20CC-C1F5-2449-A471-D36373A4F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93183F-1D09-F84B-9683-E5882143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120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4D8FE-59A9-034D-9F9F-85C4B1007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AD8F72-4BCD-5E44-9A42-A4C771D94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72FB8-7A34-EF41-B5A6-B925B069B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A1F15-BBF0-B848-9677-374B26019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F176D-A9EA-8341-AD0C-E934D2D34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CD189-6720-7A47-85AF-60EAE5BDC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00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E0B02-F0A8-6345-8897-5933F04392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2090152"/>
            <a:ext cx="5942121" cy="26776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EAF65-E20D-7D4D-AAD9-1966F87F4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5E4FE-3F29-0149-8321-76210AB56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5BB91-13FC-8540-9768-6C6F2F95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The SMART checkmark icon and word logo.">
            <a:extLst>
              <a:ext uri="{FF2B5EF4-FFF2-40B4-BE49-F238E27FC236}">
                <a16:creationId xmlns:a16="http://schemas.microsoft.com/office/drawing/2014/main" id="{CE82176B-ED55-EF4D-BD94-8EF9E81DA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7401" y="5855769"/>
            <a:ext cx="2886399" cy="500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3D3CD3-A7BA-A44F-AF05-CA941C74C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500" b="15616"/>
          <a:stretch/>
        </p:blipFill>
        <p:spPr>
          <a:xfrm>
            <a:off x="-1" y="641193"/>
            <a:ext cx="8928101" cy="62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40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3B075-7D24-324C-97A1-6824C7ED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E7B9-657C-0146-BC06-EB8B1C0AE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B44E3-15E3-ED47-8498-F91CE52C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AE0BB-8C3A-5645-883B-3930A71B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E1D15-C691-2743-AAA9-D7DBAB18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52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3B075-7D24-324C-97A1-6824C7ED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E7B9-657C-0146-BC06-EB8B1C0AE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B44E3-15E3-ED47-8498-F91CE52C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AE0BB-8C3A-5645-883B-3930A71B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E1D15-C691-2743-AAA9-D7DBAB18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17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68B7-36E9-A347-BB58-9C38FF19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84920-C6F3-D24C-A26A-4B03415C78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94D2D-37BD-1842-B684-7A885E817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0AD2D-9DF6-684F-92B9-C0CB62982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2BEF7-270E-F44B-9CF8-EA4CECFA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420C9-7559-1D43-B0D2-333D190C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92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3B075-7D24-324C-97A1-6824C7ED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E7B9-657C-0146-BC06-EB8B1C0AE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17575"/>
          </a:xfrm>
          <a:prstGeom prst="roundRect">
            <a:avLst/>
          </a:prstGeom>
          <a:solidFill>
            <a:srgbClr val="BB0000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B44E3-15E3-ED47-8498-F91CE52C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AE0BB-8C3A-5645-883B-3930A71B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E1D15-C691-2743-AAA9-D7DBAB18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0456A36-7D63-D842-91CD-6E72D325C00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878137"/>
            <a:ext cx="10515600" cy="917575"/>
          </a:xfrm>
          <a:prstGeom prst="roundRect">
            <a:avLst/>
          </a:prstGeom>
          <a:solidFill>
            <a:srgbClr val="BB0000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EF11E4-2618-FB4F-8358-5CE992D0712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8200" y="3930649"/>
            <a:ext cx="10515600" cy="917575"/>
          </a:xfrm>
          <a:prstGeom prst="roundRect">
            <a:avLst/>
          </a:prstGeom>
          <a:solidFill>
            <a:srgbClr val="BB0000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28A463A-F402-6247-BAC3-B9E0C32B09A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4983161"/>
            <a:ext cx="10515600" cy="917575"/>
          </a:xfrm>
          <a:prstGeom prst="roundRect">
            <a:avLst/>
          </a:prstGeom>
          <a:solidFill>
            <a:srgbClr val="BB0000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654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3B075-7D24-324C-97A1-6824C7ED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B44E3-15E3-ED47-8498-F91CE52C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AE0BB-8C3A-5645-883B-3930A71B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E1D15-C691-2743-AAA9-D7DBAB18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FDE0D35-9BE5-6248-945F-5D4C57C8C25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58674969"/>
              </p:ext>
            </p:extLst>
          </p:nvPr>
        </p:nvGraphicFramePr>
        <p:xfrm>
          <a:off x="838200" y="1837387"/>
          <a:ext cx="10515600" cy="4372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23604076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61411402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377532119"/>
                    </a:ext>
                  </a:extLst>
                </a:gridCol>
              </a:tblGrid>
              <a:tr h="1093066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390432"/>
                  </a:ext>
                </a:extLst>
              </a:tr>
              <a:tr h="109306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5875397"/>
                  </a:ext>
                </a:extLst>
              </a:tr>
              <a:tr h="109306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440312"/>
                  </a:ext>
                </a:extLst>
              </a:tr>
              <a:tr h="109306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4959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73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3B075-7D24-324C-97A1-6824C7ED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E7B9-657C-0146-BC06-EB8B1C0AE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889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B44E3-15E3-ED47-8498-F91CE52C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AE0BB-8C3A-5645-883B-3930A71B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E1D15-C691-2743-AAA9-D7DBAB18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D094F17B-F89B-B948-B14C-44DFF690D592}"/>
              </a:ext>
            </a:extLst>
          </p:cNvPr>
          <p:cNvSpPr/>
          <p:nvPr userDrawn="1"/>
        </p:nvSpPr>
        <p:spPr>
          <a:xfrm>
            <a:off x="3581400" y="3953163"/>
            <a:ext cx="5029200" cy="1524000"/>
          </a:xfrm>
          <a:prstGeom prst="wedgeRoundRectCallout">
            <a:avLst>
              <a:gd name="adj1" fmla="val -35871"/>
              <a:gd name="adj2" fmla="val 105833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B3B408-4F0F-074E-AF50-34821E3016B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81400" y="3949555"/>
            <a:ext cx="5029200" cy="1527608"/>
          </a:xfrm>
          <a:prstGeom prst="roundRect">
            <a:avLst/>
          </a:prstGeo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3201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3B075-7D24-324C-97A1-6824C7ED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E7B9-657C-0146-BC06-EB8B1C0AE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0" y="1825625"/>
            <a:ext cx="7772400" cy="19889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B44E3-15E3-ED47-8498-F91CE52C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AE0BB-8C3A-5645-883B-3930A71B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E1D15-C691-2743-AAA9-D7DBAB18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D094F17B-F89B-B948-B14C-44DFF690D592}"/>
              </a:ext>
            </a:extLst>
          </p:cNvPr>
          <p:cNvSpPr/>
          <p:nvPr userDrawn="1"/>
        </p:nvSpPr>
        <p:spPr>
          <a:xfrm>
            <a:off x="3581400" y="3953163"/>
            <a:ext cx="5029200" cy="1524000"/>
          </a:xfrm>
          <a:prstGeom prst="wedgeRoundRectCallout">
            <a:avLst>
              <a:gd name="adj1" fmla="val -35871"/>
              <a:gd name="adj2" fmla="val 105833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B3B408-4F0F-074E-AF50-34821E3016B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81400" y="3949555"/>
            <a:ext cx="5029200" cy="1527608"/>
          </a:xfrm>
          <a:prstGeom prst="roundRect">
            <a:avLst/>
          </a:prstGeo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1C30D9-6CC2-5843-B9C3-A3C0F9E703B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1825625"/>
            <a:ext cx="2331027" cy="19889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3523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D7D43-CF87-2F42-88EA-AB11D733D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AFACC-D101-954B-8E27-EBAA9A09E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BF140-DA7C-3A44-9213-FCD09E1F3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E10CF-85BD-0A48-ABD3-642B8ED2EC64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FCF96-AE59-7243-94E7-E8E746926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7DCA9-A21A-9E42-85AC-FCDFED6D5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C6C50-183A-BA49-AD6E-52861FCD9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2" r:id="rId4"/>
    <p:sldLayoutId id="2147483652" r:id="rId5"/>
    <p:sldLayoutId id="2147483665" r:id="rId6"/>
    <p:sldLayoutId id="2147483675" r:id="rId7"/>
    <p:sldLayoutId id="2147483667" r:id="rId8"/>
    <p:sldLayoutId id="2147483668" r:id="rId9"/>
    <p:sldLayoutId id="2147483670" r:id="rId10"/>
    <p:sldLayoutId id="2147483673" r:id="rId11"/>
    <p:sldLayoutId id="2147483674" r:id="rId12"/>
    <p:sldLayoutId id="2147483672" r:id="rId13"/>
    <p:sldLayoutId id="2147483671" r:id="rId14"/>
    <p:sldLayoutId id="2147483658" r:id="rId15"/>
    <p:sldLayoutId id="2147483666" r:id="rId16"/>
    <p:sldLayoutId id="2147483653" r:id="rId17"/>
    <p:sldLayoutId id="2147483664" r:id="rId18"/>
    <p:sldLayoutId id="2147483661" r:id="rId19"/>
    <p:sldLayoutId id="2147483669" r:id="rId20"/>
    <p:sldLayoutId id="2147483663" r:id="rId21"/>
    <p:sldLayoutId id="2147483659" r:id="rId22"/>
    <p:sldLayoutId id="2147483660" r:id="rId23"/>
    <p:sldLayoutId id="2147483656" r:id="rId24"/>
    <p:sldLayoutId id="2147483657" r:id="rId25"/>
    <p:sldLayoutId id="214748367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B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B0000"/>
        </a:buClr>
        <a:buFont typeface="Wingdings" pitchFamily="2" charset="2"/>
        <a:buChar char="ü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B0000"/>
        </a:buClr>
        <a:buFont typeface="Wingdings" pitchFamily="2" charset="2"/>
        <a:buChar char="ü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B0000"/>
        </a:buClr>
        <a:buFont typeface="Wingdings" pitchFamily="2" charset="2"/>
        <a:buChar char="ü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B0000"/>
        </a:buClr>
        <a:buFont typeface="Wingdings" pitchFamily="2" charset="2"/>
        <a:buChar char="ü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B0000"/>
        </a:buClr>
        <a:buFont typeface="Wingdings" pitchFamily="2" charset="2"/>
        <a:buChar char="ü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ann.mcalearney@osumc.ed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59270-5210-2043-A527-9F76867394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7" y="1633490"/>
            <a:ext cx="5942121" cy="3169622"/>
          </a:xfrm>
        </p:spPr>
        <p:txBody>
          <a:bodyPr/>
          <a:lstStyle/>
          <a:p>
            <a:r>
              <a:rPr lang="en-US" dirty="0"/>
              <a:t>Rewards and Recognition</a:t>
            </a:r>
          </a:p>
        </p:txBody>
      </p:sp>
    </p:spTree>
    <p:extLst>
      <p:ext uri="{BB962C8B-B14F-4D97-AF65-F5344CB8AC3E}">
        <p14:creationId xmlns:p14="http://schemas.microsoft.com/office/powerpoint/2010/main" val="677629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4638-C74E-724B-BC0E-7057764C1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delivers?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5A498-138A-1445-A3FB-4AB7C7F70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777540" cy="5032375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US" sz="2800" dirty="0"/>
              <a:t>Delivery approach:</a:t>
            </a:r>
          </a:p>
          <a:p>
            <a:pPr marL="749300" lvl="1" indent="-292100">
              <a:lnSpc>
                <a:spcPct val="100000"/>
              </a:lnSpc>
            </a:pPr>
            <a:r>
              <a:rPr lang="en-US" sz="2400" dirty="0"/>
              <a:t>Top-down (e.g., an Administrative Leader)</a:t>
            </a:r>
          </a:p>
          <a:p>
            <a:pPr marL="749300" lvl="1" indent="-292100">
              <a:lnSpc>
                <a:spcPct val="100000"/>
              </a:lnSpc>
            </a:pPr>
            <a:r>
              <a:rPr lang="en-US" sz="2400" dirty="0"/>
              <a:t>A bottom-up (e.g., Frontline Managers to Administrative Leader)</a:t>
            </a:r>
          </a:p>
          <a:p>
            <a:pPr marL="749300" lvl="1" indent="-292100">
              <a:lnSpc>
                <a:spcPct val="100000"/>
              </a:lnSpc>
            </a:pPr>
            <a:r>
              <a:rPr lang="en-US" sz="2400" dirty="0"/>
              <a:t>Peer-to-peer (e.g., a colleague)</a:t>
            </a:r>
          </a:p>
          <a:p>
            <a:pPr marL="749300" lvl="1" indent="-292100">
              <a:lnSpc>
                <a:spcPct val="100000"/>
              </a:lnSpc>
            </a:pPr>
            <a:r>
              <a:rPr lang="en-US" sz="2400" dirty="0"/>
              <a:t>External stakeholder (e.g., patient representative or professional society)</a:t>
            </a:r>
          </a:p>
          <a:p>
            <a:pPr marL="342900" indent="-342900">
              <a:lnSpc>
                <a:spcPct val="100000"/>
              </a:lnSpc>
            </a:pPr>
            <a:r>
              <a:rPr lang="en-US" sz="2800" dirty="0"/>
              <a:t>The impact of a reward or recognition can vary depending on who delivers it.</a:t>
            </a:r>
          </a:p>
          <a:p>
            <a:pPr marL="342900" indent="-342900">
              <a:lnSpc>
                <a:spcPct val="100000"/>
              </a:lnSpc>
            </a:pPr>
            <a:r>
              <a:rPr lang="en-US" sz="2800" dirty="0"/>
              <a:t>Example: Recognition from a national organization can be very prestigious, but recognition by peers can be emotionally meaningful.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34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66DE6-7586-F241-B2C2-DCFC0836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often?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557CA9-01DD-5449-88B4-83B3736298A8}"/>
              </a:ext>
            </a:extLst>
          </p:cNvPr>
          <p:cNvSpPr/>
          <p:nvPr/>
        </p:nvSpPr>
        <p:spPr>
          <a:xfrm>
            <a:off x="838199" y="1835307"/>
            <a:ext cx="10339874" cy="1180944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frequency of an award could signal its importance; it might take time for the award to be earned.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EAC40-8C4F-3E47-8167-3EB58562F5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3191064"/>
            <a:ext cx="4144347" cy="3576009"/>
          </a:xfrm>
        </p:spPr>
        <p:txBody>
          <a:bodyPr>
            <a:noAutofit/>
          </a:bodyPr>
          <a:lstStyle/>
          <a:p>
            <a:pPr marL="458788" indent="-458788">
              <a:lnSpc>
                <a:spcPct val="100000"/>
              </a:lnSpc>
            </a:pPr>
            <a:r>
              <a:rPr lang="en-US" dirty="0"/>
              <a:t>A unit may earn a pizza party if it reaches 100 days without an infection</a:t>
            </a:r>
          </a:p>
          <a:p>
            <a:pPr marL="458788" indent="-458788">
              <a:lnSpc>
                <a:spcPct val="100000"/>
              </a:lnSpc>
            </a:pPr>
            <a:r>
              <a:rPr lang="en-US" dirty="0"/>
              <a:t>Places a value on consistency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87CDC9-0A28-D946-B262-DEC130578719}"/>
              </a:ext>
            </a:extLst>
          </p:cNvPr>
          <p:cNvSpPr txBox="1">
            <a:spLocks/>
          </p:cNvSpPr>
          <p:nvPr/>
        </p:nvSpPr>
        <p:spPr>
          <a:xfrm>
            <a:off x="5172527" y="4388596"/>
            <a:ext cx="889000" cy="118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B0000"/>
              </a:buClr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0000"/>
              </a:buClr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0000"/>
              </a:buClr>
              <a:buFont typeface="Wingdings" pitchFamily="2" charset="2"/>
              <a:buChar char="ü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0000"/>
              </a:buClr>
              <a:buFont typeface="Wingdings" pitchFamily="2" charset="2"/>
              <a:buChar char="ü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0000"/>
              </a:buClr>
              <a:buFont typeface="Wingdings" pitchFamily="2" charset="2"/>
              <a:buChar char="ü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BB0000"/>
                </a:solidFill>
              </a:rPr>
              <a:t>vs.</a:t>
            </a:r>
            <a:r>
              <a:rPr lang="en-US" dirty="0">
                <a:solidFill>
                  <a:srgbClr val="BB0000"/>
                </a:solidFill>
              </a:rPr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79AD6-55EA-C645-8BA1-4C828EA08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1509" y="3191064"/>
            <a:ext cx="5102291" cy="3576010"/>
          </a:xfrm>
        </p:spPr>
        <p:txBody>
          <a:bodyPr>
            <a:noAutofit/>
          </a:bodyPr>
          <a:lstStyle/>
          <a:p>
            <a:pPr marL="458788" indent="-458788">
              <a:lnSpc>
                <a:spcPct val="100000"/>
              </a:lnSpc>
            </a:pPr>
            <a:r>
              <a:rPr lang="en-US" dirty="0"/>
              <a:t>Recognizing a “good catch” in a huddle</a:t>
            </a:r>
          </a:p>
          <a:p>
            <a:pPr marL="458788" indent="-458788">
              <a:lnSpc>
                <a:spcPct val="100000"/>
              </a:lnSpc>
            </a:pPr>
            <a:r>
              <a:rPr lang="en-US" dirty="0"/>
              <a:t>Can happen as it occurs</a:t>
            </a:r>
          </a:p>
          <a:p>
            <a:pPr marL="458788" indent="-458788">
              <a:lnSpc>
                <a:spcPct val="100000"/>
              </a:lnSpc>
            </a:pPr>
            <a:r>
              <a:rPr lang="en-US" dirty="0"/>
              <a:t>Reinforces that the team needs to recognize those moments regularly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71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4638-C74E-724B-BC0E-7057764C1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visible?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5A498-138A-1445-A3FB-4AB7C7F70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404813" indent="-404813">
              <a:lnSpc>
                <a:spcPct val="100000"/>
              </a:lnSpc>
            </a:pPr>
            <a:r>
              <a:rPr lang="en-US" dirty="0"/>
              <a:t>Programs need to understand their audience.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dirty="0"/>
              <a:t>Acknowledgment of high performing individuals or teams makes accomplishments of staff members visible.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dirty="0"/>
              <a:t>One-on-one praise or acknowledgment might be best for individuals who prefer that their performance or achievements remain private.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dirty="0"/>
              <a:t>Group recognition may help in situations when an organization is attempting to establish a new, more transparent recognition program.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88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7AD8-F538-F542-8083-D44E1F1CB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E1B34-2526-5D45-9189-92628B220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69146"/>
            <a:ext cx="10515599" cy="4818953"/>
          </a:xfrm>
        </p:spPr>
        <p:txBody>
          <a:bodyPr>
            <a:normAutofit lnSpcReduction="10000"/>
          </a:bodyPr>
          <a:lstStyle/>
          <a:p>
            <a:pPr marL="404813" indent="-404813">
              <a:lnSpc>
                <a:spcPct val="110000"/>
              </a:lnSpc>
            </a:pPr>
            <a:r>
              <a:rPr lang="en-US" dirty="0"/>
              <a:t>Rewards and recognitions don’t have to cost anything. </a:t>
            </a:r>
          </a:p>
          <a:p>
            <a:pPr marL="404813" indent="-404813">
              <a:lnSpc>
                <a:spcPct val="110000"/>
              </a:lnSpc>
            </a:pPr>
            <a:r>
              <a:rPr lang="en-US" dirty="0"/>
              <a:t>If you choose to use one that has a cost, you need to understand who bears responsibility for it.</a:t>
            </a:r>
          </a:p>
          <a:p>
            <a:pPr marL="800100" lvl="1" indent="-342900">
              <a:lnSpc>
                <a:spcPct val="110000"/>
              </a:lnSpc>
            </a:pPr>
            <a:r>
              <a:rPr lang="en-US" dirty="0"/>
              <a:t>Important for the ongoing success of the reward program</a:t>
            </a:r>
          </a:p>
          <a:p>
            <a:pPr marL="1206500" lvl="2" indent="-292100">
              <a:lnSpc>
                <a:spcPct val="110000"/>
              </a:lnSpc>
            </a:pPr>
            <a:r>
              <a:rPr lang="en-US" dirty="0"/>
              <a:t>Offering paid time off may cost the organization</a:t>
            </a:r>
          </a:p>
          <a:p>
            <a:pPr marL="1206500" lvl="2" indent="-292100">
              <a:lnSpc>
                <a:spcPct val="110000"/>
              </a:lnSpc>
            </a:pPr>
            <a:r>
              <a:rPr lang="en-US" dirty="0"/>
              <a:t>Offering a pizza party may cost a particular unit</a:t>
            </a:r>
          </a:p>
          <a:p>
            <a:pPr marL="404813" indent="-404813">
              <a:lnSpc>
                <a:spcPct val="110000"/>
              </a:lnSpc>
            </a:pPr>
            <a:r>
              <a:rPr lang="en-US" dirty="0"/>
              <a:t>Consistency is essential.</a:t>
            </a:r>
          </a:p>
          <a:p>
            <a:pPr marL="800100" lvl="1" indent="-342900">
              <a:lnSpc>
                <a:spcPct val="110000"/>
              </a:lnSpc>
            </a:pPr>
            <a:r>
              <a:rPr lang="en-US" dirty="0"/>
              <a:t>If cost is a limiting factor, one should choose </a:t>
            </a:r>
            <a:br>
              <a:rPr lang="en-US" dirty="0"/>
            </a:br>
            <a:r>
              <a:rPr lang="en-US" dirty="0"/>
              <a:t>an approach that is sustainable in the long term</a:t>
            </a:r>
          </a:p>
          <a:p>
            <a:endParaRPr lang="en-US" dirty="0"/>
          </a:p>
        </p:txBody>
      </p:sp>
      <p:pic>
        <p:nvPicPr>
          <p:cNvPr id="5" name="Picture 4" descr="A photo taken from above shows six people reaching for slices of pizza.">
            <a:extLst>
              <a:ext uri="{FF2B5EF4-FFF2-40B4-BE49-F238E27FC236}">
                <a16:creationId xmlns:a16="http://schemas.microsoft.com/office/drawing/2014/main" id="{1026BA01-9039-8147-ABCA-57AAC4ED9A8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" r="18565"/>
          <a:stretch/>
        </p:blipFill>
        <p:spPr>
          <a:xfrm>
            <a:off x="9547533" y="3978623"/>
            <a:ext cx="2286000" cy="20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42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FDE79-B5AB-374D-8E7A-EDF87704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 what conditions?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7AC73-9AF9-6A44-BB67-3DBCEB810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 marL="404813" indent="-404813">
              <a:lnSpc>
                <a:spcPct val="110000"/>
              </a:lnSpc>
            </a:pPr>
            <a:r>
              <a:rPr lang="en-US" dirty="0"/>
              <a:t>Programs should recognize behaviors and outcomes.</a:t>
            </a:r>
          </a:p>
          <a:p>
            <a:pPr marL="404813" indent="-404813">
              <a:lnSpc>
                <a:spcPct val="110000"/>
              </a:lnSpc>
            </a:pPr>
            <a:r>
              <a:rPr lang="en-US" dirty="0"/>
              <a:t>The goal should be to “catch them doing good.”</a:t>
            </a:r>
          </a:p>
          <a:p>
            <a:pPr marL="404813" indent="-404813">
              <a:lnSpc>
                <a:spcPct val="110000"/>
              </a:lnSpc>
            </a:pPr>
            <a:r>
              <a:rPr lang="en-US" dirty="0"/>
              <a:t>Having transparent, clear, objective criteria can:</a:t>
            </a:r>
          </a:p>
          <a:p>
            <a:pPr marL="800100" lvl="1" indent="-342900">
              <a:lnSpc>
                <a:spcPct val="110000"/>
              </a:lnSpc>
            </a:pPr>
            <a:r>
              <a:rPr lang="en-US" dirty="0"/>
              <a:t>Maintain fairness</a:t>
            </a:r>
          </a:p>
          <a:p>
            <a:pPr marL="800100" lvl="1" indent="-342900">
              <a:lnSpc>
                <a:spcPct val="110000"/>
              </a:lnSpc>
            </a:pPr>
            <a:r>
              <a:rPr lang="en-US" dirty="0"/>
              <a:t>Garner buy-in</a:t>
            </a:r>
          </a:p>
          <a:p>
            <a:pPr marL="800100" lvl="1" indent="-342900">
              <a:lnSpc>
                <a:spcPct val="110000"/>
              </a:lnSpc>
            </a:pPr>
            <a:r>
              <a:rPr lang="en-US" dirty="0"/>
              <a:t>Create legitimacy of the reward and recognition</a:t>
            </a:r>
          </a:p>
          <a:p>
            <a:pPr marL="404813" indent="-404813">
              <a:lnSpc>
                <a:spcPct val="110000"/>
              </a:lnSpc>
            </a:pPr>
            <a:r>
              <a:rPr lang="en-US" dirty="0"/>
              <a:t>When possible, consider the feedback of patients when deciding on which staff members deserve some time in the limelight.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333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22DEB-8AAD-544F-A2DE-00A61E676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286001"/>
            <a:ext cx="5942121" cy="2800349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Role of Administrative Leaders</a:t>
            </a:r>
          </a:p>
        </p:txBody>
      </p:sp>
    </p:spTree>
    <p:extLst>
      <p:ext uri="{BB962C8B-B14F-4D97-AF65-F5344CB8AC3E}">
        <p14:creationId xmlns:p14="http://schemas.microsoft.com/office/powerpoint/2010/main" val="3305484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64306-E70F-824A-8ECD-42331BE55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from Administrative 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03496-5029-AE4F-8545-8EDE9C959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4" y="1690688"/>
            <a:ext cx="10515600" cy="5167312"/>
          </a:xfrm>
        </p:spPr>
        <p:txBody>
          <a:bodyPr>
            <a:normAutofit fontScale="77500" lnSpcReduction="20000"/>
          </a:bodyPr>
          <a:lstStyle/>
          <a:p>
            <a:pPr marL="404813" indent="-404813">
              <a:lnSpc>
                <a:spcPct val="120000"/>
              </a:lnSpc>
            </a:pPr>
            <a:r>
              <a:rPr lang="en-US" dirty="0"/>
              <a:t>Play an outsize role in rewards and recognition</a:t>
            </a:r>
          </a:p>
          <a:p>
            <a:pPr marL="404813" indent="-404813">
              <a:lnSpc>
                <a:spcPct val="120000"/>
              </a:lnSpc>
            </a:pPr>
            <a:r>
              <a:rPr lang="en-US" dirty="0"/>
              <a:t>Can support use of reward and recognition programs:</a:t>
            </a:r>
          </a:p>
          <a:p>
            <a:pPr marL="800100" lvl="1" indent="-342900">
              <a:lnSpc>
                <a:spcPct val="120000"/>
              </a:lnSpc>
            </a:pPr>
            <a:r>
              <a:rPr lang="en-US" dirty="0"/>
              <a:t>Education</a:t>
            </a:r>
          </a:p>
          <a:p>
            <a:pPr marL="800100" lvl="1" indent="-342900">
              <a:lnSpc>
                <a:spcPct val="120000"/>
              </a:lnSpc>
            </a:pPr>
            <a:r>
              <a:rPr lang="en-US" dirty="0"/>
              <a:t>Informing staff members regarding their importance </a:t>
            </a:r>
          </a:p>
          <a:p>
            <a:pPr marL="800100" lvl="1" indent="-342900">
              <a:lnSpc>
                <a:spcPct val="120000"/>
              </a:lnSpc>
            </a:pPr>
            <a:r>
              <a:rPr lang="en-US" dirty="0"/>
              <a:t>Helping to align reward and recognition programs with hospital HAI goals</a:t>
            </a:r>
          </a:p>
          <a:p>
            <a:pPr marL="404813" indent="-404813">
              <a:lnSpc>
                <a:spcPct val="120000"/>
              </a:lnSpc>
            </a:pPr>
            <a:r>
              <a:rPr lang="en-US" dirty="0"/>
              <a:t>Support a culture of rewarding and recognizing employees for high performance</a:t>
            </a:r>
          </a:p>
          <a:p>
            <a:pPr marL="404813" indent="-404813">
              <a:lnSpc>
                <a:spcPct val="120000"/>
              </a:lnSpc>
            </a:pPr>
            <a:r>
              <a:rPr lang="en-US" dirty="0"/>
              <a:t>Demonstrate to members of their organization examples of behaviors that deserve recognition </a:t>
            </a:r>
          </a:p>
          <a:p>
            <a:pPr marL="800100" lvl="1" indent="-342900">
              <a:lnSpc>
                <a:spcPct val="120000"/>
              </a:lnSpc>
            </a:pPr>
            <a:r>
              <a:rPr lang="en-US" dirty="0"/>
              <a:t>Assist with selection of metrics that relate to HAI performance to assess engagement and performance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182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60DA-5625-C743-9DA7-B613EB95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for </a:t>
            </a:r>
            <a:br>
              <a:rPr lang="en-US" dirty="0"/>
            </a:br>
            <a:r>
              <a:rPr lang="en-US" dirty="0"/>
              <a:t>Administrative 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3BB7D-76DF-004D-9BBE-B518D6266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404813" indent="-404813">
              <a:lnSpc>
                <a:spcPct val="110000"/>
              </a:lnSpc>
            </a:pPr>
            <a:r>
              <a:rPr lang="en-US" dirty="0"/>
              <a:t>How to </a:t>
            </a:r>
            <a:r>
              <a:rPr lang="en-US" b="1" dirty="0"/>
              <a:t>communicate</a:t>
            </a:r>
            <a:r>
              <a:rPr lang="en-US" dirty="0"/>
              <a:t> the importance of reward and recognition programs</a:t>
            </a:r>
          </a:p>
          <a:p>
            <a:pPr marL="404813" indent="-404813">
              <a:lnSpc>
                <a:spcPct val="110000"/>
              </a:lnSpc>
            </a:pPr>
            <a:r>
              <a:rPr lang="en-US" dirty="0"/>
              <a:t>How to </a:t>
            </a:r>
            <a:r>
              <a:rPr lang="en-US" b="1" dirty="0"/>
              <a:t>use</a:t>
            </a:r>
            <a:r>
              <a:rPr lang="en-US" dirty="0"/>
              <a:t> rewards and recognition to complement talent management</a:t>
            </a:r>
          </a:p>
          <a:p>
            <a:pPr marL="404813" indent="-404813">
              <a:lnSpc>
                <a:spcPct val="110000"/>
              </a:lnSpc>
            </a:pPr>
            <a:r>
              <a:rPr lang="en-US" dirty="0"/>
              <a:t>How to </a:t>
            </a:r>
            <a:r>
              <a:rPr lang="en-US" b="1" dirty="0"/>
              <a:t>align</a:t>
            </a:r>
            <a:r>
              <a:rPr lang="en-US" dirty="0"/>
              <a:t> rewards and recognitions with hospital HAI goals</a:t>
            </a:r>
          </a:p>
          <a:p>
            <a:pPr marL="404813" indent="-404813">
              <a:lnSpc>
                <a:spcPct val="110000"/>
              </a:lnSpc>
            </a:pPr>
            <a:r>
              <a:rPr lang="en-US" dirty="0"/>
              <a:t>How to </a:t>
            </a:r>
            <a:r>
              <a:rPr lang="en-US" b="1" dirty="0"/>
              <a:t>select</a:t>
            </a:r>
            <a:r>
              <a:rPr lang="en-US" dirty="0"/>
              <a:t> behaviors that should be recognized and rewarded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677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397FD-CAA7-C743-9B1F-D6037B5E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12308-FA06-794E-AAEE-64133B71D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53955"/>
          </a:xfrm>
        </p:spPr>
        <p:txBody>
          <a:bodyPr>
            <a:normAutofit/>
          </a:bodyPr>
          <a:lstStyle/>
          <a:p>
            <a:pPr marL="401638" indent="-401638">
              <a:lnSpc>
                <a:spcPct val="100000"/>
              </a:lnSpc>
            </a:pPr>
            <a:r>
              <a:rPr lang="en-US" dirty="0"/>
              <a:t>Administrative Leaders can communicate to Frontline Managers and staff, in both word and deed, the value of rewards and recognition. </a:t>
            </a:r>
          </a:p>
          <a:p>
            <a:pPr marL="401638" indent="-401638">
              <a:lnSpc>
                <a:spcPct val="100000"/>
              </a:lnSpc>
            </a:pPr>
            <a:r>
              <a:rPr lang="en-US" dirty="0"/>
              <a:t>Mention of reward and recognition programs should:</a:t>
            </a:r>
          </a:p>
          <a:p>
            <a:pPr marL="866775" lvl="1" indent="-409575">
              <a:lnSpc>
                <a:spcPct val="100000"/>
              </a:lnSpc>
            </a:pPr>
            <a:r>
              <a:rPr lang="en-US" dirty="0"/>
              <a:t>Use a variety of modes</a:t>
            </a:r>
          </a:p>
          <a:p>
            <a:pPr marL="866775" lvl="1" indent="-409575">
              <a:lnSpc>
                <a:spcPct val="100000"/>
              </a:lnSpc>
            </a:pPr>
            <a:r>
              <a:rPr lang="en-US" dirty="0"/>
              <a:t>Extend beyond reminders of their availability</a:t>
            </a:r>
          </a:p>
          <a:p>
            <a:pPr marL="866775" lvl="1" indent="-409575">
              <a:lnSpc>
                <a:spcPct val="100000"/>
              </a:lnSpc>
            </a:pPr>
            <a:r>
              <a:rPr lang="en-US" dirty="0"/>
              <a:t>Reference prior achievements in a way that shows that these programs are valued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753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B0B9-F60E-914C-8A27-541B7C74C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54BB1-5499-F04F-BA46-87AE3A92C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1638" indent="-401638"/>
            <a:r>
              <a:rPr lang="en-US" dirty="0"/>
              <a:t>Messaging should remind individuals and staff members about:</a:t>
            </a:r>
          </a:p>
          <a:p>
            <a:pPr marL="866775" lvl="1" indent="-409575"/>
            <a:r>
              <a:rPr lang="en-US" dirty="0"/>
              <a:t>The importance of the acknowledgment</a:t>
            </a:r>
          </a:p>
          <a:p>
            <a:pPr marL="866775" lvl="1" indent="-409575"/>
            <a:r>
              <a:rPr lang="en-US" dirty="0"/>
              <a:t>Why it was achieved</a:t>
            </a:r>
          </a:p>
          <a:p>
            <a:pPr marL="866775" lvl="1" indent="-409575"/>
            <a:r>
              <a:rPr lang="en-US" dirty="0"/>
              <a:t>What it means to the organization</a:t>
            </a:r>
          </a:p>
          <a:p>
            <a:pPr marL="401638" indent="-401638"/>
            <a:r>
              <a:rPr lang="en-US" dirty="0"/>
              <a:t>Just as important, communication </a:t>
            </a:r>
            <a:br>
              <a:rPr lang="en-US" dirty="0"/>
            </a:br>
            <a:r>
              <a:rPr lang="en-US" dirty="0"/>
              <a:t>efforts should be consistent.</a:t>
            </a:r>
          </a:p>
        </p:txBody>
      </p:sp>
      <p:pic>
        <p:nvPicPr>
          <p:cNvPr id="5" name="Picture 4" descr="A photo of a doctor's torso as he works on a mobile device.">
            <a:extLst>
              <a:ext uri="{FF2B5EF4-FFF2-40B4-BE49-F238E27FC236}">
                <a16:creationId xmlns:a16="http://schemas.microsoft.com/office/drawing/2014/main" id="{0BDC511B-0492-DF41-B9DE-AB1302223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49" y="3776663"/>
            <a:ext cx="3600451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89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929E9-FBB3-1049-B5F7-D0D77A8D9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Rewards and recognition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409E0-7785-4B46-B253-8D3D73FDF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rewards and recognition?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EC7153-1BED-BD4B-A36B-31E30708C44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Designing meaningful rewards and recognition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28DB68-AF34-6D44-9607-367BFA5B64D9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Role of Administrative Leaders</a:t>
            </a:r>
          </a:p>
        </p:txBody>
      </p:sp>
    </p:spTree>
    <p:extLst>
      <p:ext uri="{BB962C8B-B14F-4D97-AF65-F5344CB8AC3E}">
        <p14:creationId xmlns:p14="http://schemas.microsoft.com/office/powerpoint/2010/main" val="1124577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1A09A-F130-C441-A022-5378FBECC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Complementing talent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E74C4-8024-2F40-8980-42629039C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513391"/>
            <a:ext cx="10515600" cy="4544509"/>
          </a:xfrm>
        </p:spPr>
        <p:txBody>
          <a:bodyPr>
            <a:normAutofit/>
          </a:bodyPr>
          <a:lstStyle/>
          <a:p>
            <a:pPr marL="404813" indent="-404813">
              <a:lnSpc>
                <a:spcPct val="100000"/>
              </a:lnSpc>
            </a:pPr>
            <a:r>
              <a:rPr lang="en-US" dirty="0"/>
              <a:t>Administrative Leaders can align rewards and recognition with other talent management efforts.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dirty="0"/>
              <a:t>Compensation, career </a:t>
            </a:r>
            <a:br>
              <a:rPr lang="en-US" dirty="0"/>
            </a:br>
            <a:r>
              <a:rPr lang="en-US" dirty="0"/>
              <a:t>development opportunities, </a:t>
            </a:r>
            <a:br>
              <a:rPr lang="en-US" dirty="0"/>
            </a:br>
            <a:r>
              <a:rPr lang="en-US" dirty="0"/>
              <a:t>or performance management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photo of five people at a conference table, each with a laptop open in front of them. The woman in the center is standing and smiling while the others, seated, listen.">
            <a:extLst>
              <a:ext uri="{FF2B5EF4-FFF2-40B4-BE49-F238E27FC236}">
                <a16:creationId xmlns:a16="http://schemas.microsoft.com/office/drawing/2014/main" id="{357636B5-B2EE-6F44-A102-49A9DEBFF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787" y="2943224"/>
            <a:ext cx="4672013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16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490D-B042-884F-AC50-DF64B3AD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4E3F6-F9A8-2C45-96BE-3A59F71D2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7988" indent="-407988"/>
            <a:r>
              <a:rPr lang="en-US" dirty="0"/>
              <a:t>May be financial incentives in employee contracts based on HAI prevention or reduction</a:t>
            </a:r>
          </a:p>
          <a:p>
            <a:pPr marL="407988" indent="-407988"/>
            <a:r>
              <a:rPr lang="en-US" dirty="0"/>
              <a:t>Supports desired behavior with respect to HAIs and influences satisfaction and retention</a:t>
            </a:r>
          </a:p>
          <a:p>
            <a:pPr marL="407988" indent="-407988"/>
            <a:r>
              <a:rPr lang="en-US" dirty="0"/>
              <a:t>Pay attention to duplication of efforts </a:t>
            </a:r>
          </a:p>
          <a:p>
            <a:pPr marL="803275" lvl="1" indent="-346075"/>
            <a:r>
              <a:rPr lang="en-US" dirty="0"/>
              <a:t>Rewards that offer paid time off for HAI goals may not motivate performance if compensation plan also incentivizes HAI goals</a:t>
            </a:r>
          </a:p>
        </p:txBody>
      </p:sp>
    </p:spTree>
    <p:extLst>
      <p:ext uri="{BB962C8B-B14F-4D97-AF65-F5344CB8AC3E}">
        <p14:creationId xmlns:p14="http://schemas.microsoft.com/office/powerpoint/2010/main" val="804437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F0ACA-0839-454E-8FAA-3E5343A82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213AA-A90B-4F49-AB80-1AB8D5B33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7988" indent="-407988"/>
            <a:r>
              <a:rPr lang="en-US" dirty="0"/>
              <a:t>Supports HAI goals</a:t>
            </a:r>
          </a:p>
          <a:p>
            <a:pPr marL="407988" indent="-407988"/>
            <a:r>
              <a:rPr lang="en-US" dirty="0"/>
              <a:t>Allows employees to engage in the development of policies/practices</a:t>
            </a:r>
          </a:p>
          <a:p>
            <a:pPr marL="803275" lvl="1" indent="-346075"/>
            <a:r>
              <a:rPr lang="en-US" dirty="0"/>
              <a:t>Nominate a nurse who has consistently advocated for patients on occasions when the patient’s Foley catheter should be removed to serve on a patient safety council</a:t>
            </a:r>
          </a:p>
          <a:p>
            <a:pPr marL="803275" lvl="1" indent="-346075"/>
            <a:r>
              <a:rPr lang="en-US" dirty="0"/>
              <a:t>Opportunity to provide recommendations to improve overall adherence to evidence-based care guidelines to reduce HAIs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2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0924-C64E-414B-B6BD-59E51EF1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Aligning with HAI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491E9-7EE2-EC46-AAA6-54EDF8AA1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7204"/>
            <a:ext cx="9465527" cy="521079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US" dirty="0"/>
              <a:t>Administrative Leaders can align hospital-wide patient safety goals related to HAIs with rewards and recognition programs.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dirty="0"/>
              <a:t>The process begins by clear </a:t>
            </a:r>
            <a:br>
              <a:rPr lang="en-US" dirty="0"/>
            </a:br>
            <a:r>
              <a:rPr lang="en-US" dirty="0"/>
              <a:t>communication of HAI goals </a:t>
            </a:r>
            <a:br>
              <a:rPr lang="en-US" dirty="0"/>
            </a:br>
            <a:r>
              <a:rPr lang="en-US" dirty="0"/>
              <a:t>from Administrative Leaders </a:t>
            </a:r>
            <a:br>
              <a:rPr lang="en-US" dirty="0"/>
            </a:br>
            <a:r>
              <a:rPr lang="en-US" dirty="0"/>
              <a:t>to Frontline Managers and </a:t>
            </a:r>
            <a:br>
              <a:rPr lang="en-US" dirty="0"/>
            </a:br>
            <a:r>
              <a:rPr lang="en-US" dirty="0"/>
              <a:t>unit staff.</a:t>
            </a:r>
          </a:p>
        </p:txBody>
      </p:sp>
      <p:pic>
        <p:nvPicPr>
          <p:cNvPr id="5" name="Picture 4" descr="A line graph on a computer screen shows variation over time.">
            <a:extLst>
              <a:ext uri="{FF2B5EF4-FFF2-40B4-BE49-F238E27FC236}">
                <a16:creationId xmlns:a16="http://schemas.microsoft.com/office/drawing/2014/main" id="{DAAFE7B7-F5DB-6C40-98F7-18F7C717A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159" y="2972767"/>
            <a:ext cx="4547641" cy="303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35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41AAD-E4CF-074C-A28D-D4EE5FF8D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Frontline Managers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952FD-5038-9749-9B8C-E380F2EB6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407988" indent="-407988">
              <a:lnSpc>
                <a:spcPct val="100000"/>
              </a:lnSpc>
            </a:pPr>
            <a:r>
              <a:rPr lang="en-US" dirty="0"/>
              <a:t>Administrative Leaders can support Frontline Managers by providing them with the necessary data to assess HAI performance at the unit or individual level.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dirty="0"/>
              <a:t>Units can be rewarded for having no reported HAI incidents during a defined period of time (e.g., monthly, quarterly, annually).</a:t>
            </a:r>
          </a:p>
          <a:p>
            <a:pPr marL="1257300" lvl="2" indent="-342900">
              <a:lnSpc>
                <a:spcPct val="100000"/>
              </a:lnSpc>
            </a:pPr>
            <a:r>
              <a:rPr lang="en-US" dirty="0"/>
              <a:t>The reward requires knowledge of HAI incidents over the defined period of time</a:t>
            </a:r>
          </a:p>
          <a:p>
            <a:pPr marL="1212850" lvl="2" indent="-298450">
              <a:lnSpc>
                <a:spcPct val="100000"/>
              </a:lnSpc>
            </a:pPr>
            <a:r>
              <a:rPr lang="en-US" dirty="0"/>
              <a:t>This aligns to an aspirational hospital-wide goal of zero HAIs. </a:t>
            </a:r>
          </a:p>
        </p:txBody>
      </p:sp>
    </p:spTree>
    <p:extLst>
      <p:ext uri="{BB962C8B-B14F-4D97-AF65-F5344CB8AC3E}">
        <p14:creationId xmlns:p14="http://schemas.microsoft.com/office/powerpoint/2010/main" val="4044387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C372-6EC0-5A46-9996-0B5191213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8D89C-3F6B-8B48-8FED-CB34CC865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7"/>
            <a:ext cx="10515599" cy="497774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US" dirty="0"/>
              <a:t>It is important for Administrative Leaders to develop a process that will allow them to easily identify behaviors that make a difference.</a:t>
            </a:r>
          </a:p>
          <a:p>
            <a:pPr marL="749300" lvl="1" indent="-292100">
              <a:lnSpc>
                <a:spcPct val="100000"/>
              </a:lnSpc>
            </a:pPr>
            <a:r>
              <a:rPr lang="en-US" dirty="0"/>
              <a:t>Participate in daily huddles and document </a:t>
            </a:r>
            <a:br>
              <a:rPr lang="en-US" dirty="0"/>
            </a:br>
            <a:r>
              <a:rPr lang="en-US" dirty="0"/>
              <a:t>examples or stories of how team members </a:t>
            </a:r>
            <a:br>
              <a:rPr lang="en-US" dirty="0"/>
            </a:br>
            <a:r>
              <a:rPr lang="en-US" dirty="0"/>
              <a:t>stepped up to help one another or their </a:t>
            </a:r>
            <a:br>
              <a:rPr lang="en-US" dirty="0"/>
            </a:br>
            <a:r>
              <a:rPr lang="en-US" dirty="0"/>
              <a:t>patients.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Identify and congratulate employees who went </a:t>
            </a:r>
            <a:br>
              <a:rPr lang="en-US" dirty="0"/>
            </a:br>
            <a:r>
              <a:rPr lang="en-US" dirty="0"/>
              <a:t>above and beyond to improve the quality or safety </a:t>
            </a:r>
            <a:br>
              <a:rPr lang="en-US" dirty="0"/>
            </a:br>
            <a:r>
              <a:rPr lang="en-US" dirty="0"/>
              <a:t>of patient care. </a:t>
            </a:r>
          </a:p>
          <a:p>
            <a:endParaRPr lang="en-US" dirty="0"/>
          </a:p>
        </p:txBody>
      </p:sp>
      <p:pic>
        <p:nvPicPr>
          <p:cNvPr id="5" name="Picture 4" descr="A photo of an apple and a measuring tape.">
            <a:extLst>
              <a:ext uri="{FF2B5EF4-FFF2-40B4-BE49-F238E27FC236}">
                <a16:creationId xmlns:a16="http://schemas.microsoft.com/office/drawing/2014/main" id="{F055E3A8-40B2-BD4A-82B9-AAB06F871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863" y="3036766"/>
            <a:ext cx="2166936" cy="327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84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4825A-409F-5646-9D99-14227E509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selecting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3EF5E-F64D-6943-B1C8-32ADA5326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20000"/>
              </a:lnSpc>
            </a:pPr>
            <a:r>
              <a:rPr lang="en-US" dirty="0"/>
              <a:t>Administrative Leaders should determine how performance of individuals and teams will be assessed.</a:t>
            </a:r>
          </a:p>
          <a:p>
            <a:pPr marL="749300" lvl="1" indent="-292100">
              <a:lnSpc>
                <a:spcPct val="120000"/>
              </a:lnSpc>
            </a:pPr>
            <a:r>
              <a:rPr lang="en-US" dirty="0"/>
              <a:t>Qualitative, quantitative, or both</a:t>
            </a:r>
          </a:p>
          <a:p>
            <a:pPr marL="749300" lvl="1" indent="-292100">
              <a:lnSpc>
                <a:spcPct val="120000"/>
              </a:lnSpc>
            </a:pPr>
            <a:r>
              <a:rPr lang="en-US" dirty="0"/>
              <a:t>Make this criteria accessible to all employees</a:t>
            </a:r>
          </a:p>
          <a:p>
            <a:pPr marL="342900" indent="-342900">
              <a:lnSpc>
                <a:spcPct val="120000"/>
              </a:lnSpc>
            </a:pPr>
            <a:r>
              <a:rPr lang="en-US" dirty="0"/>
              <a:t>Administrative </a:t>
            </a:r>
            <a:r>
              <a:rPr lang="en-US"/>
              <a:t>Leaders can ensure </a:t>
            </a:r>
            <a:r>
              <a:rPr lang="en-US" dirty="0"/>
              <a:t>that managers and employees use rewards and recognition appropriately.</a:t>
            </a:r>
          </a:p>
          <a:p>
            <a:pPr marL="749300" lvl="1" indent="-292100">
              <a:lnSpc>
                <a:spcPct val="120000"/>
              </a:lnSpc>
            </a:pPr>
            <a:r>
              <a:rPr lang="en-US" dirty="0"/>
              <a:t>Articulate clear and achievable criteria for success </a:t>
            </a:r>
          </a:p>
          <a:p>
            <a:pPr marL="749300" lvl="1" indent="-292100">
              <a:lnSpc>
                <a:spcPct val="120000"/>
              </a:lnSpc>
            </a:pPr>
            <a:r>
              <a:rPr lang="en-US" dirty="0"/>
              <a:t>Communicate the ways the reward and recognition program will change over time (e.g., discontinuing the use of a trophy or certificate)</a:t>
            </a:r>
          </a:p>
        </p:txBody>
      </p:sp>
    </p:spTree>
    <p:extLst>
      <p:ext uri="{BB962C8B-B14F-4D97-AF65-F5344CB8AC3E}">
        <p14:creationId xmlns:p14="http://schemas.microsoft.com/office/powerpoint/2010/main" val="1117842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16C3E-AB2C-6F40-BE06-9EB9BA43E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C965-F1D9-4542-BED8-B00D092D2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41721"/>
          </a:xfrm>
        </p:spPr>
        <p:txBody>
          <a:bodyPr>
            <a:normAutofit fontScale="92500" lnSpcReduction="10000"/>
          </a:bodyPr>
          <a:lstStyle/>
          <a:p>
            <a:pPr marL="404813" indent="-404813">
              <a:lnSpc>
                <a:spcPct val="110000"/>
              </a:lnSpc>
            </a:pPr>
            <a:r>
              <a:rPr lang="en-US" dirty="0"/>
              <a:t>Examples for Frontline Managers and Administrative Leaders on SMART website</a:t>
            </a:r>
          </a:p>
          <a:p>
            <a:pPr marL="800100" lvl="1" indent="-342900">
              <a:lnSpc>
                <a:spcPct val="110000"/>
              </a:lnSpc>
            </a:pPr>
            <a:r>
              <a:rPr lang="en-US" dirty="0"/>
              <a:t>Identified from over 2,000 hours of interviews with high-performing hospitals during SMART study</a:t>
            </a:r>
          </a:p>
          <a:p>
            <a:pPr marL="404813" indent="-404813">
              <a:lnSpc>
                <a:spcPct val="110000"/>
              </a:lnSpc>
            </a:pPr>
            <a:r>
              <a:rPr lang="en-US" dirty="0"/>
              <a:t>Complete the Rewards and Recognition assessment forms</a:t>
            </a:r>
          </a:p>
          <a:p>
            <a:pPr marL="800100" lvl="1" indent="-342900">
              <a:lnSpc>
                <a:spcPct val="110000"/>
              </a:lnSpc>
            </a:pPr>
            <a:r>
              <a:rPr lang="en-US" dirty="0"/>
              <a:t>Assess your current Rewards and Recognition</a:t>
            </a:r>
          </a:p>
          <a:p>
            <a:pPr marL="800100" lvl="1" indent="-342900">
              <a:lnSpc>
                <a:spcPct val="110000"/>
              </a:lnSpc>
            </a:pPr>
            <a:r>
              <a:rPr lang="en-US" dirty="0"/>
              <a:t>Identify opportunity to further use Rewards and Recognition to reduce HAIs</a:t>
            </a:r>
          </a:p>
          <a:p>
            <a:pPr marL="404813" indent="-404813">
              <a:lnSpc>
                <a:spcPct val="110000"/>
              </a:lnSpc>
            </a:pPr>
            <a:r>
              <a:rPr lang="en-US" dirty="0"/>
              <a:t>Discuss the accompanying Mini-Cases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30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8EF3E-DAD9-BC4A-B6EF-A7373661E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The key takeaway is 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DA3D2-855B-0144-9236-B0D4774A9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00050" indent="-400050">
              <a:lnSpc>
                <a:spcPct val="100000"/>
              </a:lnSpc>
              <a:spcBef>
                <a:spcPts val="500"/>
              </a:spcBef>
            </a:pPr>
            <a:r>
              <a:rPr lang="en-US" dirty="0"/>
              <a:t>Administrative Leaders and </a:t>
            </a:r>
            <a:r>
              <a:rPr lang="en-US"/>
              <a:t>Frontline Managers can </a:t>
            </a:r>
            <a:r>
              <a:rPr lang="en-US" dirty="0"/>
              <a:t>develop rewards and recognition programs that engage Frontline Staff in meeting HAI prevention goals.</a:t>
            </a:r>
          </a:p>
        </p:txBody>
      </p:sp>
    </p:spTree>
    <p:extLst>
      <p:ext uri="{BB962C8B-B14F-4D97-AF65-F5344CB8AC3E}">
        <p14:creationId xmlns:p14="http://schemas.microsoft.com/office/powerpoint/2010/main" val="4260101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085C6-4691-0940-8719-1720D1F7E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7" y="-2677695"/>
            <a:ext cx="5942121" cy="267769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Concluding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45E390-A723-423E-B616-E4B6F209A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4598" y="2915868"/>
            <a:ext cx="5446822" cy="2762099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algn="l">
              <a:lnSpc>
                <a:spcPct val="120000"/>
              </a:lnSpc>
            </a:pPr>
            <a:r>
              <a:rPr lang="en-US" dirty="0"/>
              <a:t>The research and development of this toolkit were funded by the Agency for Healthcare Research and Quality [Grant# R01HS024958].</a:t>
            </a:r>
          </a:p>
          <a:p>
            <a:pPr algn="l">
              <a:lnSpc>
                <a:spcPct val="120000"/>
              </a:lnSpc>
            </a:pPr>
            <a:r>
              <a:rPr lang="en-US" dirty="0"/>
              <a:t>If you would like further information about this study, or would like to participate in future research studies, please contact the SMART Principal Investigator, Dr. Ann McAlearney, at </a:t>
            </a:r>
            <a:r>
              <a:rPr lang="en-US" dirty="0">
                <a:hlinkClick r:id="rId2"/>
              </a:rPr>
              <a:t>ann.mcalearney@osumc.edu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607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22DEB-8AAD-544F-A2DE-00A61E676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514359"/>
            <a:ext cx="5942121" cy="240054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What are rewards and recognition?</a:t>
            </a:r>
          </a:p>
        </p:txBody>
      </p:sp>
    </p:spTree>
    <p:extLst>
      <p:ext uri="{BB962C8B-B14F-4D97-AF65-F5344CB8AC3E}">
        <p14:creationId xmlns:p14="http://schemas.microsoft.com/office/powerpoint/2010/main" val="2920382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A59AA-95FA-124B-B930-E4A471DA6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rewards and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29233-AB51-764A-AFEA-CF2F4D6BB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69147"/>
            <a:ext cx="5257800" cy="4923728"/>
          </a:xfrm>
        </p:spPr>
        <p:txBody>
          <a:bodyPr>
            <a:noAutofit/>
          </a:bodyPr>
          <a:lstStyle/>
          <a:p>
            <a:pPr marL="404813" indent="-404813">
              <a:lnSpc>
                <a:spcPct val="100000"/>
              </a:lnSpc>
            </a:pPr>
            <a:r>
              <a:rPr lang="en-US" sz="3000" dirty="0"/>
              <a:t>Rewards are tangible incentives used to motivate high performance in individuals.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sz="2600" dirty="0"/>
              <a:t>Paid time off (i.e., monetary)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sz="2600" dirty="0"/>
              <a:t>Gift cards (i.e., tokens of appreciation)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sz="2600" dirty="0"/>
              <a:t>Trophies and certificates (i.e., emblematic)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9AA31F5-9091-5943-9365-8139770D9484}"/>
              </a:ext>
            </a:extLst>
          </p:cNvPr>
          <p:cNvSpPr txBox="1">
            <a:spLocks/>
          </p:cNvSpPr>
          <p:nvPr/>
        </p:nvSpPr>
        <p:spPr>
          <a:xfrm>
            <a:off x="6172200" y="1569148"/>
            <a:ext cx="5405554" cy="4693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B0000"/>
              </a:buClr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0000"/>
              </a:buClr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0000"/>
              </a:buClr>
              <a:buFont typeface="Wingdings" pitchFamily="2" charset="2"/>
              <a:buChar char="ü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0000"/>
              </a:buClr>
              <a:buFont typeface="Wingdings" pitchFamily="2" charset="2"/>
              <a:buChar char="ü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0000"/>
              </a:buClr>
              <a:buFont typeface="Wingdings" pitchFamily="2" charset="2"/>
              <a:buChar char="ü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4813" indent="-404813">
              <a:lnSpc>
                <a:spcPct val="100000"/>
              </a:lnSpc>
            </a:pPr>
            <a:r>
              <a:rPr lang="en-US" sz="3000" dirty="0"/>
              <a:t>Recognition is an acknowledgment of high performance communicated to individuals, either publicly or privately.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sz="2600" dirty="0"/>
              <a:t>Non-financial (i.e., temporary or permanent title)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sz="2600" dirty="0"/>
              <a:t>Sometimes occur in concert with rewards</a:t>
            </a:r>
          </a:p>
        </p:txBody>
      </p:sp>
    </p:spTree>
    <p:extLst>
      <p:ext uri="{BB962C8B-B14F-4D97-AF65-F5344CB8AC3E}">
        <p14:creationId xmlns:p14="http://schemas.microsoft.com/office/powerpoint/2010/main" val="3006992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DB08-2394-6840-A986-2038C3461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966F7-E7CF-B24B-85B5-21A9BE106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4813" indent="-404813">
              <a:lnSpc>
                <a:spcPct val="100000"/>
              </a:lnSpc>
            </a:pPr>
            <a:r>
              <a:rPr lang="en-US" dirty="0"/>
              <a:t>Leaders can provide rewards and recognition to staff to highlight their impact on infection prevention.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dirty="0"/>
              <a:t>Can occur at both the individual and unit levels 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dirty="0"/>
              <a:t>Administrative Leaders include Chief Nursing Officer, Chief Patient Safety Officer, Chief Quality and Safety Officers, and others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dirty="0"/>
              <a:t>Frontline Managers include unit level leaders/managers</a:t>
            </a:r>
          </a:p>
        </p:txBody>
      </p:sp>
    </p:spTree>
    <p:extLst>
      <p:ext uri="{BB962C8B-B14F-4D97-AF65-F5344CB8AC3E}">
        <p14:creationId xmlns:p14="http://schemas.microsoft.com/office/powerpoint/2010/main" val="394093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A59AA-95FA-124B-B930-E4A471DA6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rewards and recognition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29233-AB51-764A-AFEA-CF2F4D6BB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36417"/>
            <a:ext cx="5257800" cy="5121584"/>
          </a:xfrm>
        </p:spPr>
        <p:txBody>
          <a:bodyPr>
            <a:normAutofit fontScale="92500"/>
          </a:bodyPr>
          <a:lstStyle/>
          <a:p>
            <a:pPr marL="404813" indent="-404813">
              <a:lnSpc>
                <a:spcPct val="100000"/>
              </a:lnSpc>
            </a:pPr>
            <a:r>
              <a:rPr lang="en-US" dirty="0"/>
              <a:t>When staff feel overlooked and feel underappreciated, they can exhibit: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dirty="0"/>
              <a:t>A loss of interest and morale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dirty="0"/>
              <a:t>Resistance to change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dirty="0"/>
              <a:t>Decreased cooperation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dirty="0"/>
              <a:t>Reduced productivity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dirty="0"/>
              <a:t>Increased turnover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2D9B34-3FAE-1C45-871F-70128DECB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736417"/>
            <a:ext cx="5367131" cy="5121583"/>
          </a:xfrm>
        </p:spPr>
        <p:txBody>
          <a:bodyPr>
            <a:normAutofit fontScale="92500"/>
          </a:bodyPr>
          <a:lstStyle/>
          <a:p>
            <a:pPr marL="404813" indent="-404813">
              <a:lnSpc>
                <a:spcPct val="100000"/>
              </a:lnSpc>
            </a:pPr>
            <a:r>
              <a:rPr lang="en-US" dirty="0"/>
              <a:t>When staff feel recognized and rewarded, they have increased: 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dirty="0"/>
              <a:t>Motivation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dirty="0"/>
              <a:t>Morale and excitement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dirty="0"/>
              <a:t>Job satisfaction and retention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dirty="0"/>
              <a:t>Productivity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dirty="0"/>
              <a:t>Collaboration and teamwork</a:t>
            </a:r>
          </a:p>
          <a:p>
            <a:pPr marL="811213" lvl="1" indent="-354013">
              <a:lnSpc>
                <a:spcPct val="100000"/>
              </a:lnSpc>
            </a:pPr>
            <a:r>
              <a:rPr lang="en-US" dirty="0"/>
              <a:t>Creativity and problem solving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890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22DEB-8AAD-544F-A2DE-00A61E676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514359"/>
            <a:ext cx="5942121" cy="2743441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Designing meaningful rewards and recognition</a:t>
            </a:r>
          </a:p>
        </p:txBody>
      </p:sp>
    </p:spTree>
    <p:extLst>
      <p:ext uri="{BB962C8B-B14F-4D97-AF65-F5344CB8AC3E}">
        <p14:creationId xmlns:p14="http://schemas.microsoft.com/office/powerpoint/2010/main" val="499440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E5850-64AA-354B-BF22-3389A3C6E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meaningful and effective rewards and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10FA5-164F-234C-9D30-25E1C2596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06100" cy="4889500"/>
          </a:xfrm>
        </p:spPr>
        <p:txBody>
          <a:bodyPr>
            <a:normAutofit lnSpcReduction="10000"/>
          </a:bodyPr>
          <a:lstStyle/>
          <a:p>
            <a:pPr marL="404813" indent="-404813">
              <a:lnSpc>
                <a:spcPct val="110000"/>
              </a:lnSpc>
            </a:pPr>
            <a:r>
              <a:rPr lang="en-US" dirty="0"/>
              <a:t>Systems that reward and recognize the contributions of staff frequently occur at many levels of the organization. </a:t>
            </a:r>
          </a:p>
          <a:p>
            <a:pPr marL="404813" indent="-404813">
              <a:lnSpc>
                <a:spcPct val="110000"/>
              </a:lnSpc>
            </a:pPr>
            <a:r>
              <a:rPr lang="en-US" dirty="0"/>
              <a:t>Rewards and recognition should consider:</a:t>
            </a:r>
          </a:p>
          <a:p>
            <a:pPr marL="811213" lvl="1" indent="-354013">
              <a:lnSpc>
                <a:spcPct val="110000"/>
              </a:lnSpc>
            </a:pPr>
            <a:r>
              <a:rPr lang="en-US" dirty="0"/>
              <a:t>Who approves?</a:t>
            </a:r>
          </a:p>
          <a:p>
            <a:pPr marL="811213" lvl="1" indent="-354013">
              <a:lnSpc>
                <a:spcPct val="110000"/>
              </a:lnSpc>
            </a:pPr>
            <a:r>
              <a:rPr lang="en-US" dirty="0"/>
              <a:t>Who delivers?</a:t>
            </a:r>
          </a:p>
          <a:p>
            <a:pPr marL="811213" lvl="1" indent="-354013">
              <a:lnSpc>
                <a:spcPct val="110000"/>
              </a:lnSpc>
            </a:pPr>
            <a:r>
              <a:rPr lang="en-US" dirty="0"/>
              <a:t>How often?</a:t>
            </a:r>
          </a:p>
          <a:p>
            <a:pPr marL="811213" lvl="1" indent="-354013">
              <a:lnSpc>
                <a:spcPct val="110000"/>
              </a:lnSpc>
            </a:pPr>
            <a:r>
              <a:rPr lang="en-US" dirty="0"/>
              <a:t>How visible?</a:t>
            </a:r>
          </a:p>
          <a:p>
            <a:pPr marL="811213" lvl="1" indent="-354013">
              <a:lnSpc>
                <a:spcPct val="110000"/>
              </a:lnSpc>
            </a:pPr>
            <a:r>
              <a:rPr lang="en-US" dirty="0"/>
              <a:t>How much?</a:t>
            </a:r>
          </a:p>
          <a:p>
            <a:pPr marL="811213" lvl="1" indent="-354013">
              <a:lnSpc>
                <a:spcPct val="110000"/>
              </a:lnSpc>
            </a:pPr>
            <a:r>
              <a:rPr lang="en-US" dirty="0"/>
              <a:t>Under what conditions?</a:t>
            </a:r>
          </a:p>
          <a:p>
            <a:endParaRPr lang="en-US" dirty="0"/>
          </a:p>
        </p:txBody>
      </p:sp>
      <p:pic>
        <p:nvPicPr>
          <p:cNvPr id="5" name="Picture 4" descr="A photo of a man's arms as he sits at a desk, holding a pencil, and working with a large sheet of paper on a roll. A ruler sits to his right.">
            <a:extLst>
              <a:ext uri="{FF2B5EF4-FFF2-40B4-BE49-F238E27FC236}">
                <a16:creationId xmlns:a16="http://schemas.microsoft.com/office/drawing/2014/main" id="{A8CE685F-C2E0-0945-AB25-68D886EB5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957" y="3714712"/>
            <a:ext cx="4712843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27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BA154-4A41-A24A-872C-447A28793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approves?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469A8-6DC1-8747-9F79-4B934759C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55780" cy="4351338"/>
          </a:xfrm>
        </p:spPr>
        <p:txBody>
          <a:bodyPr/>
          <a:lstStyle/>
          <a:p>
            <a:pPr marL="404813" indent="-404813">
              <a:lnSpc>
                <a:spcPct val="100000"/>
              </a:lnSpc>
            </a:pPr>
            <a:r>
              <a:rPr lang="en-US" dirty="0"/>
              <a:t>Signoff from various members of the organization</a:t>
            </a:r>
          </a:p>
          <a:p>
            <a:pPr marL="404813" indent="-404813">
              <a:lnSpc>
                <a:spcPct val="100000"/>
              </a:lnSpc>
            </a:pPr>
            <a:r>
              <a:rPr lang="en-US" dirty="0"/>
              <a:t>Organizations or departments may establish a formal review process</a:t>
            </a:r>
          </a:p>
          <a:p>
            <a:pPr marL="404813" indent="-404813">
              <a:lnSpc>
                <a:spcPct val="100000"/>
              </a:lnSpc>
            </a:pPr>
            <a:r>
              <a:rPr lang="en-US" dirty="0"/>
              <a:t>Award determination could be more informal in nature</a:t>
            </a:r>
          </a:p>
          <a:p>
            <a:endParaRPr lang="en-US" dirty="0"/>
          </a:p>
        </p:txBody>
      </p:sp>
      <p:pic>
        <p:nvPicPr>
          <p:cNvPr id="5" name="Picture 4" descr="A photo of a man's torso as he holds a thumbs up gesture toward the camera.">
            <a:extLst>
              <a:ext uri="{FF2B5EF4-FFF2-40B4-BE49-F238E27FC236}">
                <a16:creationId xmlns:a16="http://schemas.microsoft.com/office/drawing/2014/main" id="{B02F808B-8D0A-744C-AE29-2C025E735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117" y="2017073"/>
            <a:ext cx="3645683" cy="241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55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ART template 2" id="{2DEB3E62-C100-C348-BA86-D667DCA5F415}" vid="{3A6135FD-3A6B-5F4A-AEEE-B38B86837F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9E16887271774BAB636F036EA7100D" ma:contentTypeVersion="6" ma:contentTypeDescription="Create a new document." ma:contentTypeScope="" ma:versionID="2514974c0df641a16771b10ea17d9ce3">
  <xsd:schema xmlns:xsd="http://www.w3.org/2001/XMLSchema" xmlns:xs="http://www.w3.org/2001/XMLSchema" xmlns:p="http://schemas.microsoft.com/office/2006/metadata/properties" xmlns:ns2="09ac5009-1398-4162-a9c8-560eaf3e6242" xmlns:ns3="faa8ec0c-6a4d-4230-826e-6ef9223c26c9" targetNamespace="http://schemas.microsoft.com/office/2006/metadata/properties" ma:root="true" ma:fieldsID="e299bbee67e6123ab53feb87553fc6c1" ns2:_="" ns3:_="">
    <xsd:import namespace="09ac5009-1398-4162-a9c8-560eaf3e6242"/>
    <xsd:import namespace="faa8ec0c-6a4d-4230-826e-6ef9223c26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c5009-1398-4162-a9c8-560eaf3e62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8ec0c-6a4d-4230-826e-6ef9223c26c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87BADFC-ACC1-4C69-9954-B10EB40BA7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ac5009-1398-4162-a9c8-560eaf3e6242"/>
    <ds:schemaRef ds:uri="faa8ec0c-6a4d-4230-826e-6ef9223c26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C41348-3D08-4DBD-90FC-C0A8BFD86A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E17825-7394-48D6-9AA0-7032CBA6CEF8}">
  <ds:schemaRefs>
    <ds:schemaRef ds:uri="09ac5009-1398-4162-a9c8-560eaf3e62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www.w3.org/XML/1998/namespace"/>
    <ds:schemaRef ds:uri="http://purl.org/dc/elements/1.1/"/>
    <ds:schemaRef ds:uri="faa8ec0c-6a4d-4230-826e-6ef9223c26c9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504</TotalTime>
  <Words>1446</Words>
  <Application>Microsoft Macintosh PowerPoint</Application>
  <PresentationFormat>Widescreen</PresentationFormat>
  <Paragraphs>157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Office Theme</vt:lpstr>
      <vt:lpstr>Rewards and Recognition</vt:lpstr>
      <vt:lpstr>Rewards and recognition topics</vt:lpstr>
      <vt:lpstr>What are rewards and recognition?</vt:lpstr>
      <vt:lpstr>Defining rewards and recognition</vt:lpstr>
      <vt:lpstr>Role of leaders</vt:lpstr>
      <vt:lpstr>Why are rewards and recognition important?</vt:lpstr>
      <vt:lpstr>Designing meaningful rewards and recognition</vt:lpstr>
      <vt:lpstr>Designing meaningful and effective rewards and recognition</vt:lpstr>
      <vt:lpstr>Who approves?</vt:lpstr>
      <vt:lpstr>Who delivers?</vt:lpstr>
      <vt:lpstr>How often?</vt:lpstr>
      <vt:lpstr>How visible?</vt:lpstr>
      <vt:lpstr>How much?</vt:lpstr>
      <vt:lpstr>Under what conditions?</vt:lpstr>
      <vt:lpstr>Role of Administrative Leaders</vt:lpstr>
      <vt:lpstr>Support from Administrative Leaders</vt:lpstr>
      <vt:lpstr>Considerations for  Administrative Leaders</vt:lpstr>
      <vt:lpstr>Communication</vt:lpstr>
      <vt:lpstr>Messaging</vt:lpstr>
      <vt:lpstr>Complementing talent management</vt:lpstr>
      <vt:lpstr>Compensation</vt:lpstr>
      <vt:lpstr>Career development</vt:lpstr>
      <vt:lpstr>Aligning with HAI goals</vt:lpstr>
      <vt:lpstr>Supporting Frontline Managers</vt:lpstr>
      <vt:lpstr>Selecting behavior</vt:lpstr>
      <vt:lpstr>More on selecting behavior</vt:lpstr>
      <vt:lpstr>Next steps</vt:lpstr>
      <vt:lpstr>The key takeaway is ...</vt:lpstr>
      <vt:lpstr>Concluding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Rewards and Recognition</dc:title>
  <dc:creator>Walker, Daniel</dc:creator>
  <cp:lastModifiedBy>Griesenbrock, Tyler</cp:lastModifiedBy>
  <cp:revision>58</cp:revision>
  <dcterms:created xsi:type="dcterms:W3CDTF">2021-03-22T16:55:37Z</dcterms:created>
  <dcterms:modified xsi:type="dcterms:W3CDTF">2023-12-06T13:55:04Z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0x010100A09E16887271774BAB636F036EA7100D</vt:lpwstr>
  </property>
</Properties>
</file>